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5" r:id="rId15"/>
    <p:sldId id="269" r:id="rId16"/>
    <p:sldId id="272" r:id="rId17"/>
    <p:sldId id="270" r:id="rId18"/>
    <p:sldId id="274" r:id="rId19"/>
    <p:sldId id="271" r:id="rId20"/>
    <p:sldId id="273" r:id="rId21"/>
    <p:sldId id="276" r:id="rId22"/>
    <p:sldId id="27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3DA4E9-BC26-4B03-96AD-FC0DC725E40E}" v="1" dt="2021-10-18T06:57:37.1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81224" autoAdjust="0"/>
  </p:normalViewPr>
  <p:slideViewPr>
    <p:cSldViewPr snapToGrid="0">
      <p:cViewPr varScale="1">
        <p:scale>
          <a:sx n="103" d="100"/>
          <a:sy n="103" d="100"/>
        </p:scale>
        <p:origin x="8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 TSQ" userId="1d9b48f1f5b75d98" providerId="LiveId" clId="{E772E304-4EE7-E248-A087-680FB5C6B009}"/>
    <pc:docChg chg="undo custSel modSld">
      <pc:chgData name="K TSQ" userId="1d9b48f1f5b75d98" providerId="LiveId" clId="{E772E304-4EE7-E248-A087-680FB5C6B009}" dt="2021-10-18T02:55:48.472" v="58"/>
      <pc:docMkLst>
        <pc:docMk/>
      </pc:docMkLst>
      <pc:sldChg chg="modSp mod">
        <pc:chgData name="K TSQ" userId="1d9b48f1f5b75d98" providerId="LiveId" clId="{E772E304-4EE7-E248-A087-680FB5C6B009}" dt="2021-10-18T02:24:51.819" v="21" actId="20577"/>
        <pc:sldMkLst>
          <pc:docMk/>
          <pc:sldMk cId="2858653859" sldId="257"/>
        </pc:sldMkLst>
        <pc:spChg chg="mod">
          <ac:chgData name="K TSQ" userId="1d9b48f1f5b75d98" providerId="LiveId" clId="{E772E304-4EE7-E248-A087-680FB5C6B009}" dt="2021-10-18T02:24:51.819" v="21" actId="20577"/>
          <ac:spMkLst>
            <pc:docMk/>
            <pc:sldMk cId="2858653859" sldId="257"/>
            <ac:spMk id="2" creationId="{06EA46E2-1F8C-4155-98C5-B3A045009162}"/>
          </ac:spMkLst>
        </pc:spChg>
      </pc:sldChg>
      <pc:sldChg chg="modSp mod">
        <pc:chgData name="K TSQ" userId="1d9b48f1f5b75d98" providerId="LiveId" clId="{E772E304-4EE7-E248-A087-680FB5C6B009}" dt="2021-10-18T02:46:01.441" v="35" actId="20577"/>
        <pc:sldMkLst>
          <pc:docMk/>
          <pc:sldMk cId="4109221898" sldId="265"/>
        </pc:sldMkLst>
        <pc:spChg chg="mod">
          <ac:chgData name="K TSQ" userId="1d9b48f1f5b75d98" providerId="LiveId" clId="{E772E304-4EE7-E248-A087-680FB5C6B009}" dt="2021-10-18T02:46:01.441" v="35" actId="20577"/>
          <ac:spMkLst>
            <pc:docMk/>
            <pc:sldMk cId="4109221898" sldId="265"/>
            <ac:spMk id="2" creationId="{782491A3-4732-4848-9F26-C5933A59C5A9}"/>
          </ac:spMkLst>
        </pc:spChg>
      </pc:sldChg>
      <pc:sldChg chg="modSp mod">
        <pc:chgData name="K TSQ" userId="1d9b48f1f5b75d98" providerId="LiveId" clId="{E772E304-4EE7-E248-A087-680FB5C6B009}" dt="2021-10-18T02:55:48.472" v="58"/>
        <pc:sldMkLst>
          <pc:docMk/>
          <pc:sldMk cId="639312513" sldId="268"/>
        </pc:sldMkLst>
        <pc:spChg chg="mod">
          <ac:chgData name="K TSQ" userId="1d9b48f1f5b75d98" providerId="LiveId" clId="{E772E304-4EE7-E248-A087-680FB5C6B009}" dt="2021-10-18T02:55:48.472" v="58"/>
          <ac:spMkLst>
            <pc:docMk/>
            <pc:sldMk cId="639312513" sldId="268"/>
            <ac:spMk id="3" creationId="{5811D011-E9A3-426B-AA2B-D00E5379C2C0}"/>
          </ac:spMkLst>
        </pc:spChg>
      </pc:sldChg>
    </pc:docChg>
  </pc:docChgLst>
  <pc:docChgLst>
    <pc:chgData name="K TSQ" userId="1d9b48f1f5b75d98" providerId="LiveId" clId="{51DF9065-78C3-EB4A-8285-D5C533654FBA}"/>
    <pc:docChg chg="mod">
      <pc:chgData name="K TSQ" userId="1d9b48f1f5b75d98" providerId="LiveId" clId="{51DF9065-78C3-EB4A-8285-D5C533654FBA}" dt="2021-10-19T02:59:21.407" v="0"/>
      <pc:docMkLst>
        <pc:docMk/>
      </pc:docMkLst>
    </pc:docChg>
  </pc:docChgLst>
  <pc:docChgLst>
    <pc:chgData name="K TSQ" userId="1d9b48f1f5b75d98" providerId="LiveId" clId="{7737CF80-1F24-764A-85F4-0A9E3C36F30C}"/>
    <pc:docChg chg="undo custSel addSld modSld">
      <pc:chgData name="K TSQ" userId="1d9b48f1f5b75d98" providerId="LiveId" clId="{7737CF80-1F24-764A-85F4-0A9E3C36F30C}" dt="2021-10-09T03:26:16.511" v="619" actId="20577"/>
      <pc:docMkLst>
        <pc:docMk/>
      </pc:docMkLst>
      <pc:sldChg chg="addSp delSp modSp">
        <pc:chgData name="K TSQ" userId="1d9b48f1f5b75d98" providerId="LiveId" clId="{7737CF80-1F24-764A-85F4-0A9E3C36F30C}" dt="2021-10-09T02:29:44.612" v="86" actId="20577"/>
        <pc:sldMkLst>
          <pc:docMk/>
          <pc:sldMk cId="2286015258" sldId="258"/>
        </pc:sldMkLst>
        <pc:spChg chg="mod">
          <ac:chgData name="K TSQ" userId="1d9b48f1f5b75d98" providerId="LiveId" clId="{7737CF80-1F24-764A-85F4-0A9E3C36F30C}" dt="2021-10-09T02:29:44.612" v="86" actId="20577"/>
          <ac:spMkLst>
            <pc:docMk/>
            <pc:sldMk cId="2286015258" sldId="258"/>
            <ac:spMk id="3" creationId="{BF80BB24-FFFE-4352-831D-30E0D671BD04}"/>
          </ac:spMkLst>
        </pc:spChg>
        <pc:picChg chg="mod">
          <ac:chgData name="K TSQ" userId="1d9b48f1f5b75d98" providerId="LiveId" clId="{7737CF80-1F24-764A-85F4-0A9E3C36F30C}" dt="2021-10-09T02:29:23.593" v="81" actId="1076"/>
          <ac:picMkLst>
            <pc:docMk/>
            <pc:sldMk cId="2286015258" sldId="258"/>
            <ac:picMk id="3080" creationId="{F5C41E90-A0FD-4963-9F27-3E4A8C82C94F}"/>
          </ac:picMkLst>
        </pc:picChg>
        <pc:inkChg chg="add del">
          <ac:chgData name="K TSQ" userId="1d9b48f1f5b75d98" providerId="LiveId" clId="{7737CF80-1F24-764A-85F4-0A9E3C36F30C}" dt="2021-10-09T02:28:34.664" v="67"/>
          <ac:inkMkLst>
            <pc:docMk/>
            <pc:sldMk cId="2286015258" sldId="258"/>
            <ac:inkMk id="4" creationId="{A730C8B5-C113-5C48-A754-2AF1F238A6E0}"/>
          </ac:inkMkLst>
        </pc:inkChg>
      </pc:sldChg>
      <pc:sldChg chg="modSp new">
        <pc:chgData name="K TSQ" userId="1d9b48f1f5b75d98" providerId="LiveId" clId="{7737CF80-1F24-764A-85F4-0A9E3C36F30C}" dt="2021-10-09T03:26:16.511" v="619" actId="20577"/>
        <pc:sldMkLst>
          <pc:docMk/>
          <pc:sldMk cId="3391525049" sldId="266"/>
        </pc:sldMkLst>
        <pc:spChg chg="mod">
          <ac:chgData name="K TSQ" userId="1d9b48f1f5b75d98" providerId="LiveId" clId="{7737CF80-1F24-764A-85F4-0A9E3C36F30C}" dt="2021-10-09T03:13:05.152" v="198" actId="20577"/>
          <ac:spMkLst>
            <pc:docMk/>
            <pc:sldMk cId="3391525049" sldId="266"/>
            <ac:spMk id="2" creationId="{2C61F69B-0C79-8441-B540-2C61D5DE3C99}"/>
          </ac:spMkLst>
        </pc:spChg>
        <pc:spChg chg="mod">
          <ac:chgData name="K TSQ" userId="1d9b48f1f5b75d98" providerId="LiveId" clId="{7737CF80-1F24-764A-85F4-0A9E3C36F30C}" dt="2021-10-09T03:26:16.511" v="619" actId="20577"/>
          <ac:spMkLst>
            <pc:docMk/>
            <pc:sldMk cId="3391525049" sldId="266"/>
            <ac:spMk id="3" creationId="{41E52405-4CDF-8F49-AAE0-01612AD282E1}"/>
          </ac:spMkLst>
        </pc:spChg>
      </pc:sldChg>
    </pc:docChg>
  </pc:docChgLst>
  <pc:docChgLst>
    <pc:chgData name="K TSQ" userId="1d9b48f1f5b75d98" providerId="LiveId" clId="{E93DA4E9-BC26-4B03-96AD-FC0DC725E40E}"/>
    <pc:docChg chg="undo redo custSel addSld delSld modSld sldOrd">
      <pc:chgData name="K TSQ" userId="1d9b48f1f5b75d98" providerId="LiveId" clId="{E93DA4E9-BC26-4B03-96AD-FC0DC725E40E}" dt="2021-10-18T06:57:37.184" v="15197"/>
      <pc:docMkLst>
        <pc:docMk/>
      </pc:docMkLst>
      <pc:sldChg chg="addSp delSp modSp mod">
        <pc:chgData name="K TSQ" userId="1d9b48f1f5b75d98" providerId="LiveId" clId="{E93DA4E9-BC26-4B03-96AD-FC0DC725E40E}" dt="2021-10-06T15:34:16.679" v="3744" actId="1076"/>
        <pc:sldMkLst>
          <pc:docMk/>
          <pc:sldMk cId="518622758" sldId="256"/>
        </pc:sldMkLst>
        <pc:picChg chg="add mod ord modCrop">
          <ac:chgData name="K TSQ" userId="1d9b48f1f5b75d98" providerId="LiveId" clId="{E93DA4E9-BC26-4B03-96AD-FC0DC725E40E}" dt="2021-10-06T15:34:07.764" v="3742"/>
          <ac:picMkLst>
            <pc:docMk/>
            <pc:sldMk cId="518622758" sldId="256"/>
            <ac:picMk id="5" creationId="{5A413647-AF28-4192-AA65-21208551A93E}"/>
          </ac:picMkLst>
        </pc:picChg>
        <pc:picChg chg="mod">
          <ac:chgData name="K TSQ" userId="1d9b48f1f5b75d98" providerId="LiveId" clId="{E93DA4E9-BC26-4B03-96AD-FC0DC725E40E}" dt="2021-10-06T15:34:16.679" v="3744" actId="1076"/>
          <ac:picMkLst>
            <pc:docMk/>
            <pc:sldMk cId="518622758" sldId="256"/>
            <ac:picMk id="6" creationId="{98C5FB33-1635-409D-8732-886DE2CF45C2}"/>
          </ac:picMkLst>
        </pc:picChg>
        <pc:picChg chg="del">
          <ac:chgData name="K TSQ" userId="1d9b48f1f5b75d98" providerId="LiveId" clId="{E93DA4E9-BC26-4B03-96AD-FC0DC725E40E}" dt="2021-10-06T09:18:25.779" v="0" actId="478"/>
          <ac:picMkLst>
            <pc:docMk/>
            <pc:sldMk cId="518622758" sldId="256"/>
            <ac:picMk id="7" creationId="{BF97884C-D9D2-4B95-9914-629BFF2B5E4E}"/>
          </ac:picMkLst>
        </pc:picChg>
      </pc:sldChg>
      <pc:sldChg chg="addSp delSp modSp new mod setBg modNotesTx">
        <pc:chgData name="K TSQ" userId="1d9b48f1f5b75d98" providerId="LiveId" clId="{E93DA4E9-BC26-4B03-96AD-FC0DC725E40E}" dt="2021-10-15T14:48:29.903" v="15048" actId="1076"/>
        <pc:sldMkLst>
          <pc:docMk/>
          <pc:sldMk cId="2858653859" sldId="257"/>
        </pc:sldMkLst>
        <pc:spChg chg="mod ord">
          <ac:chgData name="K TSQ" userId="1d9b48f1f5b75d98" providerId="LiveId" clId="{E93DA4E9-BC26-4B03-96AD-FC0DC725E40E}" dt="2021-10-06T12:38:25.189" v="1101" actId="26606"/>
          <ac:spMkLst>
            <pc:docMk/>
            <pc:sldMk cId="2858653859" sldId="257"/>
            <ac:spMk id="2" creationId="{06EA46E2-1F8C-4155-98C5-B3A045009162}"/>
          </ac:spMkLst>
        </pc:spChg>
        <pc:spChg chg="mod ord">
          <ac:chgData name="K TSQ" userId="1d9b48f1f5b75d98" providerId="LiveId" clId="{E93DA4E9-BC26-4B03-96AD-FC0DC725E40E}" dt="2021-10-15T14:48:07.942" v="15042" actId="113"/>
          <ac:spMkLst>
            <pc:docMk/>
            <pc:sldMk cId="2858653859" sldId="257"/>
            <ac:spMk id="3" creationId="{B7CC3E4E-3D07-41DD-A6EA-23EE178CC8ED}"/>
          </ac:spMkLst>
        </pc:spChg>
        <pc:spChg chg="add del">
          <ac:chgData name="K TSQ" userId="1d9b48f1f5b75d98" providerId="LiveId" clId="{E93DA4E9-BC26-4B03-96AD-FC0DC725E40E}" dt="2021-10-06T12:38:25.189" v="1101" actId="26606"/>
          <ac:spMkLst>
            <pc:docMk/>
            <pc:sldMk cId="2858653859" sldId="257"/>
            <ac:spMk id="12" creationId="{2EEE8F11-3582-44B7-9869-F2D26D7DD9D4}"/>
          </ac:spMkLst>
        </pc:spChg>
        <pc:spChg chg="add del">
          <ac:chgData name="K TSQ" userId="1d9b48f1f5b75d98" providerId="LiveId" clId="{E93DA4E9-BC26-4B03-96AD-FC0DC725E40E}" dt="2021-10-06T12:34:37.950" v="1053" actId="26606"/>
          <ac:spMkLst>
            <pc:docMk/>
            <pc:sldMk cId="2858653859" sldId="257"/>
            <ac:spMk id="13" creationId="{8F23F8A3-8FD7-4779-8323-FDC26BE99889}"/>
          </ac:spMkLst>
        </pc:spChg>
        <pc:spChg chg="add del">
          <ac:chgData name="K TSQ" userId="1d9b48f1f5b75d98" providerId="LiveId" clId="{E93DA4E9-BC26-4B03-96AD-FC0DC725E40E}" dt="2021-10-06T12:34:37.950" v="1053" actId="26606"/>
          <ac:spMkLst>
            <pc:docMk/>
            <pc:sldMk cId="2858653859" sldId="257"/>
            <ac:spMk id="15" creationId="{F605C4CC-A25C-416F-8333-7CB7DC97D870}"/>
          </ac:spMkLst>
        </pc:spChg>
        <pc:spChg chg="add del">
          <ac:chgData name="K TSQ" userId="1d9b48f1f5b75d98" providerId="LiveId" clId="{E93DA4E9-BC26-4B03-96AD-FC0DC725E40E}" dt="2021-10-06T12:38:25.189" v="1101" actId="26606"/>
          <ac:spMkLst>
            <pc:docMk/>
            <pc:sldMk cId="2858653859" sldId="257"/>
            <ac:spMk id="17" creationId="{2141F1CC-6A53-4BCF-9127-AABB52E2497E}"/>
          </ac:spMkLst>
        </pc:spChg>
        <pc:spChg chg="add del">
          <ac:chgData name="K TSQ" userId="1d9b48f1f5b75d98" providerId="LiveId" clId="{E93DA4E9-BC26-4B03-96AD-FC0DC725E40E}" dt="2021-10-06T12:38:25.189" v="1101" actId="26606"/>
          <ac:spMkLst>
            <pc:docMk/>
            <pc:sldMk cId="2858653859" sldId="257"/>
            <ac:spMk id="19" creationId="{561B2B49-7142-4CA8-A929-4671548E6A5A}"/>
          </ac:spMkLst>
        </pc:spChg>
        <pc:grpChg chg="add mod">
          <ac:chgData name="K TSQ" userId="1d9b48f1f5b75d98" providerId="LiveId" clId="{E93DA4E9-BC26-4B03-96AD-FC0DC725E40E}" dt="2021-10-15T14:48:29.903" v="15048" actId="1076"/>
          <ac:grpSpMkLst>
            <pc:docMk/>
            <pc:sldMk cId="2858653859" sldId="257"/>
            <ac:grpSpMk id="5" creationId="{56D7E5AA-79E6-4B02-BAAD-95C914B86639}"/>
          </ac:grpSpMkLst>
        </pc:grpChg>
        <pc:picChg chg="add mod ord">
          <ac:chgData name="K TSQ" userId="1d9b48f1f5b75d98" providerId="LiveId" clId="{E93DA4E9-BC26-4B03-96AD-FC0DC725E40E}" dt="2021-10-15T14:48:29.903" v="15048" actId="1076"/>
          <ac:picMkLst>
            <pc:docMk/>
            <pc:sldMk cId="2858653859" sldId="257"/>
            <ac:picMk id="4" creationId="{BCF6F1B6-EDCB-4FE4-8306-2E2BC7E2FD88}"/>
          </ac:picMkLst>
        </pc:picChg>
        <pc:picChg chg="add del mod modCrop">
          <ac:chgData name="K TSQ" userId="1d9b48f1f5b75d98" providerId="LiveId" clId="{E93DA4E9-BC26-4B03-96AD-FC0DC725E40E}" dt="2021-10-06T12:32:55.148" v="1045" actId="478"/>
          <ac:picMkLst>
            <pc:docMk/>
            <pc:sldMk cId="2858653859" sldId="257"/>
            <ac:picMk id="6" creationId="{27D6C99C-99F2-4F83-B88E-47CDA06EB5F3}"/>
          </ac:picMkLst>
        </pc:picChg>
        <pc:picChg chg="add mod ord modCrop">
          <ac:chgData name="K TSQ" userId="1d9b48f1f5b75d98" providerId="LiveId" clId="{E93DA4E9-BC26-4B03-96AD-FC0DC725E40E}" dt="2021-10-15T14:48:29.903" v="15048" actId="1076"/>
          <ac:picMkLst>
            <pc:docMk/>
            <pc:sldMk cId="2858653859" sldId="257"/>
            <ac:picMk id="8" creationId="{3B69C399-6DE6-491B-9F91-106DA964F2ED}"/>
          </ac:picMkLst>
        </pc:picChg>
        <pc:picChg chg="add mod ord modCrop">
          <ac:chgData name="K TSQ" userId="1d9b48f1f5b75d98" providerId="LiveId" clId="{E93DA4E9-BC26-4B03-96AD-FC0DC725E40E}" dt="2021-10-15T14:48:29.903" v="15048" actId="1076"/>
          <ac:picMkLst>
            <pc:docMk/>
            <pc:sldMk cId="2858653859" sldId="257"/>
            <ac:picMk id="10" creationId="{5696A125-D5A6-4BA6-8B70-6D083122D8B6}"/>
          </ac:picMkLst>
        </pc:picChg>
        <pc:picChg chg="add mod">
          <ac:chgData name="K TSQ" userId="1d9b48f1f5b75d98" providerId="LiveId" clId="{E93DA4E9-BC26-4B03-96AD-FC0DC725E40E}" dt="2021-10-06T15:34:18.895" v="3745"/>
          <ac:picMkLst>
            <pc:docMk/>
            <pc:sldMk cId="2858653859" sldId="257"/>
            <ac:picMk id="16" creationId="{73B764A8-DBCA-48A8-9B08-AC4C5E01A791}"/>
          </ac:picMkLst>
        </pc:picChg>
      </pc:sldChg>
      <pc:sldChg chg="addSp delSp modSp new mod ord modNotesTx">
        <pc:chgData name="K TSQ" userId="1d9b48f1f5b75d98" providerId="LiveId" clId="{E93DA4E9-BC26-4B03-96AD-FC0DC725E40E}" dt="2021-10-15T14:57:18.168" v="15140" actId="1076"/>
        <pc:sldMkLst>
          <pc:docMk/>
          <pc:sldMk cId="2286015258" sldId="258"/>
        </pc:sldMkLst>
        <pc:spChg chg="mod">
          <ac:chgData name="K TSQ" userId="1d9b48f1f5b75d98" providerId="LiveId" clId="{E93DA4E9-BC26-4B03-96AD-FC0DC725E40E}" dt="2021-10-15T14:47:35.680" v="15031"/>
          <ac:spMkLst>
            <pc:docMk/>
            <pc:sldMk cId="2286015258" sldId="258"/>
            <ac:spMk id="2" creationId="{FF2EE6A3-9248-461B-85E1-08BD1CC89BB5}"/>
          </ac:spMkLst>
        </pc:spChg>
        <pc:spChg chg="mod">
          <ac:chgData name="K TSQ" userId="1d9b48f1f5b75d98" providerId="LiveId" clId="{E93DA4E9-BC26-4B03-96AD-FC0DC725E40E}" dt="2021-10-06T15:38:15.219" v="3879" actId="20577"/>
          <ac:spMkLst>
            <pc:docMk/>
            <pc:sldMk cId="2286015258" sldId="258"/>
            <ac:spMk id="3" creationId="{BF80BB24-FFFE-4352-831D-30E0D671BD04}"/>
          </ac:spMkLst>
        </pc:spChg>
        <pc:grpChg chg="add mod">
          <ac:chgData name="K TSQ" userId="1d9b48f1f5b75d98" providerId="LiveId" clId="{E93DA4E9-BC26-4B03-96AD-FC0DC725E40E}" dt="2021-10-15T14:57:18.168" v="15140" actId="1076"/>
          <ac:grpSpMkLst>
            <pc:docMk/>
            <pc:sldMk cId="2286015258" sldId="258"/>
            <ac:grpSpMk id="4" creationId="{9A08A260-42ED-4005-8AD8-53A758DBF4F3}"/>
          </ac:grpSpMkLst>
        </pc:grpChg>
        <pc:picChg chg="add mod">
          <ac:chgData name="K TSQ" userId="1d9b48f1f5b75d98" providerId="LiveId" clId="{E93DA4E9-BC26-4B03-96AD-FC0DC725E40E}" dt="2021-10-06T15:34:21.353" v="3747"/>
          <ac:picMkLst>
            <pc:docMk/>
            <pc:sldMk cId="2286015258" sldId="258"/>
            <ac:picMk id="8" creationId="{52BCCE3D-73E9-476C-BAF8-D711C955E469}"/>
          </ac:picMkLst>
        </pc:picChg>
        <pc:picChg chg="add del">
          <ac:chgData name="K TSQ" userId="1d9b48f1f5b75d98" providerId="LiveId" clId="{E93DA4E9-BC26-4B03-96AD-FC0DC725E40E}" dt="2021-10-06T12:54:39.178" v="1438"/>
          <ac:picMkLst>
            <pc:docMk/>
            <pc:sldMk cId="2286015258" sldId="258"/>
            <ac:picMk id="3074" creationId="{0850E531-85DF-4BC8-B11D-630965A330B5}"/>
          </ac:picMkLst>
        </pc:picChg>
        <pc:picChg chg="add del mod">
          <ac:chgData name="K TSQ" userId="1d9b48f1f5b75d98" providerId="LiveId" clId="{E93DA4E9-BC26-4B03-96AD-FC0DC725E40E}" dt="2021-10-06T12:54:56.198" v="1443" actId="478"/>
          <ac:picMkLst>
            <pc:docMk/>
            <pc:sldMk cId="2286015258" sldId="258"/>
            <ac:picMk id="3076" creationId="{67F3331B-726D-42C0-9469-B5AE29C4749B}"/>
          </ac:picMkLst>
        </pc:picChg>
        <pc:picChg chg="add mod">
          <ac:chgData name="K TSQ" userId="1d9b48f1f5b75d98" providerId="LiveId" clId="{E93DA4E9-BC26-4B03-96AD-FC0DC725E40E}" dt="2021-10-15T14:57:18.168" v="15140" actId="1076"/>
          <ac:picMkLst>
            <pc:docMk/>
            <pc:sldMk cId="2286015258" sldId="258"/>
            <ac:picMk id="3078" creationId="{8D69C27D-08C6-447A-943B-87C5F7A69511}"/>
          </ac:picMkLst>
        </pc:picChg>
        <pc:picChg chg="add mod">
          <ac:chgData name="K TSQ" userId="1d9b48f1f5b75d98" providerId="LiveId" clId="{E93DA4E9-BC26-4B03-96AD-FC0DC725E40E}" dt="2021-10-15T14:57:18.168" v="15140" actId="1076"/>
          <ac:picMkLst>
            <pc:docMk/>
            <pc:sldMk cId="2286015258" sldId="258"/>
            <ac:picMk id="3080" creationId="{F5C41E90-A0FD-4963-9F27-3E4A8C82C94F}"/>
          </ac:picMkLst>
        </pc:picChg>
      </pc:sldChg>
      <pc:sldChg chg="modSp new del mod">
        <pc:chgData name="K TSQ" userId="1d9b48f1f5b75d98" providerId="LiveId" clId="{E93DA4E9-BC26-4B03-96AD-FC0DC725E40E}" dt="2021-10-06T12:24:03.677" v="819" actId="47"/>
        <pc:sldMkLst>
          <pc:docMk/>
          <pc:sldMk cId="1290744209" sldId="259"/>
        </pc:sldMkLst>
        <pc:spChg chg="mod">
          <ac:chgData name="K TSQ" userId="1d9b48f1f5b75d98" providerId="LiveId" clId="{E93DA4E9-BC26-4B03-96AD-FC0DC725E40E}" dt="2021-10-06T12:24:02.187" v="818" actId="20577"/>
          <ac:spMkLst>
            <pc:docMk/>
            <pc:sldMk cId="1290744209" sldId="259"/>
            <ac:spMk id="2" creationId="{DCC67F25-7E4E-4FD9-BEE5-4194855EDC7B}"/>
          </ac:spMkLst>
        </pc:spChg>
      </pc:sldChg>
      <pc:sldChg chg="addSp delSp modSp new mod modAnim modNotesTx">
        <pc:chgData name="K TSQ" userId="1d9b48f1f5b75d98" providerId="LiveId" clId="{E93DA4E9-BC26-4B03-96AD-FC0DC725E40E}" dt="2021-10-15T14:56:42.118" v="15136"/>
        <pc:sldMkLst>
          <pc:docMk/>
          <pc:sldMk cId="2521698928" sldId="259"/>
        </pc:sldMkLst>
        <pc:spChg chg="mod">
          <ac:chgData name="K TSQ" userId="1d9b48f1f5b75d98" providerId="LiveId" clId="{E93DA4E9-BC26-4B03-96AD-FC0DC725E40E}" dt="2021-10-06T15:07:11.287" v="2413" actId="20577"/>
          <ac:spMkLst>
            <pc:docMk/>
            <pc:sldMk cId="2521698928" sldId="259"/>
            <ac:spMk id="2" creationId="{CD6C12BB-D9A4-49B0-B69A-B84897C6F149}"/>
          </ac:spMkLst>
        </pc:spChg>
        <pc:spChg chg="mod">
          <ac:chgData name="K TSQ" userId="1d9b48f1f5b75d98" providerId="LiveId" clId="{E93DA4E9-BC26-4B03-96AD-FC0DC725E40E}" dt="2021-10-06T12:47:27.684" v="1157" actId="14100"/>
          <ac:spMkLst>
            <pc:docMk/>
            <pc:sldMk cId="2521698928" sldId="259"/>
            <ac:spMk id="3" creationId="{146FC7B5-0F83-498C-95D8-DAD6F87A787B}"/>
          </ac:spMkLst>
        </pc:spChg>
        <pc:spChg chg="add mod">
          <ac:chgData name="K TSQ" userId="1d9b48f1f5b75d98" providerId="LiveId" clId="{E93DA4E9-BC26-4B03-96AD-FC0DC725E40E}" dt="2021-10-06T12:49:38.221" v="1174"/>
          <ac:spMkLst>
            <pc:docMk/>
            <pc:sldMk cId="2521698928" sldId="259"/>
            <ac:spMk id="5" creationId="{92B6F298-F450-433A-822D-7DC8F4E03184}"/>
          </ac:spMkLst>
        </pc:spChg>
        <pc:picChg chg="add mod">
          <ac:chgData name="K TSQ" userId="1d9b48f1f5b75d98" providerId="LiveId" clId="{E93DA4E9-BC26-4B03-96AD-FC0DC725E40E}" dt="2021-10-06T15:34:19.704" v="3746"/>
          <ac:picMkLst>
            <pc:docMk/>
            <pc:sldMk cId="2521698928" sldId="259"/>
            <ac:picMk id="8" creationId="{32F00754-9A79-4B4E-A0C4-E0697D2AFE0A}"/>
          </ac:picMkLst>
        </pc:picChg>
        <pc:picChg chg="add del mod">
          <ac:chgData name="K TSQ" userId="1d9b48f1f5b75d98" providerId="LiveId" clId="{E93DA4E9-BC26-4B03-96AD-FC0DC725E40E}" dt="2021-10-06T12:45:23.501" v="1147" actId="478"/>
          <ac:picMkLst>
            <pc:docMk/>
            <pc:sldMk cId="2521698928" sldId="259"/>
            <ac:picMk id="1026" creationId="{32D2881F-7CAC-4E92-8EDD-6CE2717ED22B}"/>
          </ac:picMkLst>
        </pc:picChg>
        <pc:picChg chg="add mod">
          <ac:chgData name="K TSQ" userId="1d9b48f1f5b75d98" providerId="LiveId" clId="{E93DA4E9-BC26-4B03-96AD-FC0DC725E40E}" dt="2021-10-06T12:49:52.522" v="1176" actId="14861"/>
          <ac:picMkLst>
            <pc:docMk/>
            <pc:sldMk cId="2521698928" sldId="259"/>
            <ac:picMk id="1028" creationId="{5ADAF2C3-772F-48D8-AFC1-4327ADFEC1D4}"/>
          </ac:picMkLst>
        </pc:picChg>
        <pc:picChg chg="add del">
          <ac:chgData name="K TSQ" userId="1d9b48f1f5b75d98" providerId="LiveId" clId="{E93DA4E9-BC26-4B03-96AD-FC0DC725E40E}" dt="2021-10-06T12:49:37.337" v="1173"/>
          <ac:picMkLst>
            <pc:docMk/>
            <pc:sldMk cId="2521698928" sldId="259"/>
            <ac:picMk id="1030" creationId="{A261B1BA-8EB2-4F23-B455-13915E38C320}"/>
          </ac:picMkLst>
        </pc:picChg>
      </pc:sldChg>
      <pc:sldChg chg="addSp delSp modSp new mod modNotesTx">
        <pc:chgData name="K TSQ" userId="1d9b48f1f5b75d98" providerId="LiveId" clId="{E93DA4E9-BC26-4B03-96AD-FC0DC725E40E}" dt="2021-10-15T06:46:44.923" v="6428" actId="20577"/>
        <pc:sldMkLst>
          <pc:docMk/>
          <pc:sldMk cId="3000577608" sldId="260"/>
        </pc:sldMkLst>
        <pc:spChg chg="mod">
          <ac:chgData name="K TSQ" userId="1d9b48f1f5b75d98" providerId="LiveId" clId="{E93DA4E9-BC26-4B03-96AD-FC0DC725E40E}" dt="2021-10-06T15:14:14.160" v="2646" actId="20577"/>
          <ac:spMkLst>
            <pc:docMk/>
            <pc:sldMk cId="3000577608" sldId="260"/>
            <ac:spMk id="2" creationId="{36AD242A-7D93-42FD-9042-E9A8CEB26E98}"/>
          </ac:spMkLst>
        </pc:spChg>
        <pc:spChg chg="del mod">
          <ac:chgData name="K TSQ" userId="1d9b48f1f5b75d98" providerId="LiveId" clId="{E93DA4E9-BC26-4B03-96AD-FC0DC725E40E}" dt="2021-10-06T15:16:04.728" v="2688" actId="478"/>
          <ac:spMkLst>
            <pc:docMk/>
            <pc:sldMk cId="3000577608" sldId="260"/>
            <ac:spMk id="3" creationId="{5F611D43-C553-4D6C-AA27-F297A01B5D38}"/>
          </ac:spMkLst>
        </pc:spChg>
        <pc:spChg chg="add del mod">
          <ac:chgData name="K TSQ" userId="1d9b48f1f5b75d98" providerId="LiveId" clId="{E93DA4E9-BC26-4B03-96AD-FC0DC725E40E}" dt="2021-10-06T15:16:14.807" v="2694"/>
          <ac:spMkLst>
            <pc:docMk/>
            <pc:sldMk cId="3000577608" sldId="260"/>
            <ac:spMk id="4" creationId="{F27A2840-0E17-4811-BBE4-92B34B8BF31E}"/>
          </ac:spMkLst>
        </pc:spChg>
        <pc:spChg chg="add mod">
          <ac:chgData name="K TSQ" userId="1d9b48f1f5b75d98" providerId="LiveId" clId="{E93DA4E9-BC26-4B03-96AD-FC0DC725E40E}" dt="2021-10-15T06:12:09.235" v="5829"/>
          <ac:spMkLst>
            <pc:docMk/>
            <pc:sldMk cId="3000577608" sldId="260"/>
            <ac:spMk id="5" creationId="{D5822747-6443-4195-A48A-1A881BBE306A}"/>
          </ac:spMkLst>
        </pc:spChg>
        <pc:picChg chg="add mod">
          <ac:chgData name="K TSQ" userId="1d9b48f1f5b75d98" providerId="LiveId" clId="{E93DA4E9-BC26-4B03-96AD-FC0DC725E40E}" dt="2021-10-15T06:11:14.753" v="5801" actId="1036"/>
          <ac:picMkLst>
            <pc:docMk/>
            <pc:sldMk cId="3000577608" sldId="260"/>
            <ac:picMk id="6" creationId="{9B170CEE-BEB8-407D-A268-5EE02A90281A}"/>
          </ac:picMkLst>
        </pc:picChg>
        <pc:picChg chg="add mod">
          <ac:chgData name="K TSQ" userId="1d9b48f1f5b75d98" providerId="LiveId" clId="{E93DA4E9-BC26-4B03-96AD-FC0DC725E40E}" dt="2021-10-06T15:34:22.913" v="3749"/>
          <ac:picMkLst>
            <pc:docMk/>
            <pc:sldMk cId="3000577608" sldId="260"/>
            <ac:picMk id="7" creationId="{04803F8C-7F78-41F8-BDF0-4D9CE27D4049}"/>
          </ac:picMkLst>
        </pc:picChg>
      </pc:sldChg>
      <pc:sldChg chg="addSp delSp modSp add del mod ord">
        <pc:chgData name="K TSQ" userId="1d9b48f1f5b75d98" providerId="LiveId" clId="{E93DA4E9-BC26-4B03-96AD-FC0DC725E40E}" dt="2021-10-06T12:45:35.301" v="1151" actId="47"/>
        <pc:sldMkLst>
          <pc:docMk/>
          <pc:sldMk cId="3424351441" sldId="260"/>
        </pc:sldMkLst>
        <pc:spChg chg="del mod">
          <ac:chgData name="K TSQ" userId="1d9b48f1f5b75d98" providerId="LiveId" clId="{E93DA4E9-BC26-4B03-96AD-FC0DC725E40E}" dt="2021-10-06T12:45:26.647" v="1148" actId="21"/>
          <ac:spMkLst>
            <pc:docMk/>
            <pc:sldMk cId="3424351441" sldId="260"/>
            <ac:spMk id="3" creationId="{146FC7B5-0F83-498C-95D8-DAD6F87A787B}"/>
          </ac:spMkLst>
        </pc:spChg>
        <pc:spChg chg="add mod">
          <ac:chgData name="K TSQ" userId="1d9b48f1f5b75d98" providerId="LiveId" clId="{E93DA4E9-BC26-4B03-96AD-FC0DC725E40E}" dt="2021-10-06T12:45:26.647" v="1148" actId="21"/>
          <ac:spMkLst>
            <pc:docMk/>
            <pc:sldMk cId="3424351441" sldId="260"/>
            <ac:spMk id="5" creationId="{BBAA8110-6EF5-4191-9EC7-F4274F1653C8}"/>
          </ac:spMkLst>
        </pc:spChg>
      </pc:sldChg>
      <pc:sldChg chg="addSp delSp modSp new mod modNotesTx">
        <pc:chgData name="K TSQ" userId="1d9b48f1f5b75d98" providerId="LiveId" clId="{E93DA4E9-BC26-4B03-96AD-FC0DC725E40E}" dt="2021-10-15T06:46:58.513" v="6471" actId="20577"/>
        <pc:sldMkLst>
          <pc:docMk/>
          <pc:sldMk cId="1094538948" sldId="261"/>
        </pc:sldMkLst>
        <pc:spChg chg="mod">
          <ac:chgData name="K TSQ" userId="1d9b48f1f5b75d98" providerId="LiveId" clId="{E93DA4E9-BC26-4B03-96AD-FC0DC725E40E}" dt="2021-10-06T15:14:07.996" v="2645" actId="113"/>
          <ac:spMkLst>
            <pc:docMk/>
            <pc:sldMk cId="1094538948" sldId="261"/>
            <ac:spMk id="2" creationId="{5A1EF5EE-8B52-4A44-A302-C8B2DCDA19EE}"/>
          </ac:spMkLst>
        </pc:spChg>
        <pc:spChg chg="mod">
          <ac:chgData name="K TSQ" userId="1d9b48f1f5b75d98" providerId="LiveId" clId="{E93DA4E9-BC26-4B03-96AD-FC0DC725E40E}" dt="2021-10-06T15:30:36.905" v="3661" actId="403"/>
          <ac:spMkLst>
            <pc:docMk/>
            <pc:sldMk cId="1094538948" sldId="261"/>
            <ac:spMk id="3" creationId="{81F2D417-76E9-4E7E-AABE-33190C9B92AC}"/>
          </ac:spMkLst>
        </pc:spChg>
        <pc:picChg chg="add del mod">
          <ac:chgData name="K TSQ" userId="1d9b48f1f5b75d98" providerId="LiveId" clId="{E93DA4E9-BC26-4B03-96AD-FC0DC725E40E}" dt="2021-10-06T15:18:32.870" v="2808" actId="478"/>
          <ac:picMkLst>
            <pc:docMk/>
            <pc:sldMk cId="1094538948" sldId="261"/>
            <ac:picMk id="5" creationId="{9E0A25E7-2BF2-414A-8A70-19FF3623AAC1}"/>
          </ac:picMkLst>
        </pc:picChg>
        <pc:picChg chg="add mod">
          <ac:chgData name="K TSQ" userId="1d9b48f1f5b75d98" providerId="LiveId" clId="{E93DA4E9-BC26-4B03-96AD-FC0DC725E40E}" dt="2021-10-15T06:11:19.184" v="5803" actId="1076"/>
          <ac:picMkLst>
            <pc:docMk/>
            <pc:sldMk cId="1094538948" sldId="261"/>
            <ac:picMk id="6" creationId="{E790AEDE-421F-48F7-8C78-6F0E162D0326}"/>
          </ac:picMkLst>
        </pc:picChg>
        <pc:picChg chg="add mod">
          <ac:chgData name="K TSQ" userId="1d9b48f1f5b75d98" providerId="LiveId" clId="{E93DA4E9-BC26-4B03-96AD-FC0DC725E40E}" dt="2021-10-06T15:34:24.368" v="3750"/>
          <ac:picMkLst>
            <pc:docMk/>
            <pc:sldMk cId="1094538948" sldId="261"/>
            <ac:picMk id="7" creationId="{91AB1CA7-359F-495B-BB5D-8B9725DA4AC5}"/>
          </ac:picMkLst>
        </pc:picChg>
      </pc:sldChg>
      <pc:sldChg chg="modSp add del mod">
        <pc:chgData name="K TSQ" userId="1d9b48f1f5b75d98" providerId="LiveId" clId="{E93DA4E9-BC26-4B03-96AD-FC0DC725E40E}" dt="2021-10-06T12:45:14.253" v="1146" actId="47"/>
        <pc:sldMkLst>
          <pc:docMk/>
          <pc:sldMk cId="1416757438" sldId="261"/>
        </pc:sldMkLst>
        <pc:spChg chg="mod">
          <ac:chgData name="K TSQ" userId="1d9b48f1f5b75d98" providerId="LiveId" clId="{E93DA4E9-BC26-4B03-96AD-FC0DC725E40E}" dt="2021-10-06T12:28:06.581" v="967" actId="14100"/>
          <ac:spMkLst>
            <pc:docMk/>
            <pc:sldMk cId="1416757438" sldId="261"/>
            <ac:spMk id="3" creationId="{146FC7B5-0F83-498C-95D8-DAD6F87A787B}"/>
          </ac:spMkLst>
        </pc:spChg>
      </pc:sldChg>
      <pc:sldChg chg="addSp modSp new mod modNotesTx">
        <pc:chgData name="K TSQ" userId="1d9b48f1f5b75d98" providerId="LiveId" clId="{E93DA4E9-BC26-4B03-96AD-FC0DC725E40E}" dt="2021-10-15T06:46:38.611" v="6405" actId="20577"/>
        <pc:sldMkLst>
          <pc:docMk/>
          <pc:sldMk cId="1637723363" sldId="262"/>
        </pc:sldMkLst>
        <pc:spChg chg="mod">
          <ac:chgData name="K TSQ" userId="1d9b48f1f5b75d98" providerId="LiveId" clId="{E93DA4E9-BC26-4B03-96AD-FC0DC725E40E}" dt="2021-10-06T15:44:59.720" v="4043" actId="20577"/>
          <ac:spMkLst>
            <pc:docMk/>
            <pc:sldMk cId="1637723363" sldId="262"/>
            <ac:spMk id="2" creationId="{125584E9-E3FA-4999-BED0-1F6E334298CB}"/>
          </ac:spMkLst>
        </pc:spChg>
        <pc:spChg chg="mod">
          <ac:chgData name="K TSQ" userId="1d9b48f1f5b75d98" providerId="LiveId" clId="{E93DA4E9-BC26-4B03-96AD-FC0DC725E40E}" dt="2021-10-15T06:13:18.657" v="5843"/>
          <ac:spMkLst>
            <pc:docMk/>
            <pc:sldMk cId="1637723363" sldId="262"/>
            <ac:spMk id="3" creationId="{1F318584-459E-440C-B076-8B0AB2531E8B}"/>
          </ac:spMkLst>
        </pc:spChg>
        <pc:picChg chg="add mod">
          <ac:chgData name="K TSQ" userId="1d9b48f1f5b75d98" providerId="LiveId" clId="{E93DA4E9-BC26-4B03-96AD-FC0DC725E40E}" dt="2021-10-06T15:34:22.193" v="3748"/>
          <ac:picMkLst>
            <pc:docMk/>
            <pc:sldMk cId="1637723363" sldId="262"/>
            <ac:picMk id="5" creationId="{98B7D1D4-64F9-4618-B33E-5099EE880988}"/>
          </ac:picMkLst>
        </pc:picChg>
        <pc:picChg chg="add mod">
          <ac:chgData name="K TSQ" userId="1d9b48f1f5b75d98" providerId="LiveId" clId="{E93DA4E9-BC26-4B03-96AD-FC0DC725E40E}" dt="2021-10-15T06:12:37.506" v="5832" actId="1076"/>
          <ac:picMkLst>
            <pc:docMk/>
            <pc:sldMk cId="1637723363" sldId="262"/>
            <ac:picMk id="4098" creationId="{54C7CD23-0CCE-4C9A-8D83-8A542CC00C4E}"/>
          </ac:picMkLst>
        </pc:picChg>
      </pc:sldChg>
      <pc:sldChg chg="addSp delSp modSp new mod">
        <pc:chgData name="K TSQ" userId="1d9b48f1f5b75d98" providerId="LiveId" clId="{E93DA4E9-BC26-4B03-96AD-FC0DC725E40E}" dt="2021-10-15T12:50:46.739" v="10014" actId="21"/>
        <pc:sldMkLst>
          <pc:docMk/>
          <pc:sldMk cId="2034081639" sldId="263"/>
        </pc:sldMkLst>
        <pc:spChg chg="mod">
          <ac:chgData name="K TSQ" userId="1d9b48f1f5b75d98" providerId="LiveId" clId="{E93DA4E9-BC26-4B03-96AD-FC0DC725E40E}" dt="2021-10-06T15:15:33.948" v="2676" actId="113"/>
          <ac:spMkLst>
            <pc:docMk/>
            <pc:sldMk cId="2034081639" sldId="263"/>
            <ac:spMk id="2" creationId="{DBDE9C18-CE78-4D3B-B5C4-4EC34A1FCCE9}"/>
          </ac:spMkLst>
        </pc:spChg>
        <pc:spChg chg="mod">
          <ac:chgData name="K TSQ" userId="1d9b48f1f5b75d98" providerId="LiveId" clId="{E93DA4E9-BC26-4B03-96AD-FC0DC725E40E}" dt="2021-10-15T06:11:42.430" v="5823"/>
          <ac:spMkLst>
            <pc:docMk/>
            <pc:sldMk cId="2034081639" sldId="263"/>
            <ac:spMk id="3" creationId="{0C264A18-BFE4-41E5-B428-A15761EF62AF}"/>
          </ac:spMkLst>
        </pc:spChg>
        <pc:spChg chg="add del mod">
          <ac:chgData name="K TSQ" userId="1d9b48f1f5b75d98" providerId="LiveId" clId="{E93DA4E9-BC26-4B03-96AD-FC0DC725E40E}" dt="2021-10-06T15:16:18.934" v="2697"/>
          <ac:spMkLst>
            <pc:docMk/>
            <pc:sldMk cId="2034081639" sldId="263"/>
            <ac:spMk id="4" creationId="{2A15ECFE-F437-4DDE-A80B-07F0DE5FA7BD}"/>
          </ac:spMkLst>
        </pc:spChg>
        <pc:spChg chg="add del mod">
          <ac:chgData name="K TSQ" userId="1d9b48f1f5b75d98" providerId="LiveId" clId="{E93DA4E9-BC26-4B03-96AD-FC0DC725E40E}" dt="2021-10-06T15:16:22.069" v="2699"/>
          <ac:spMkLst>
            <pc:docMk/>
            <pc:sldMk cId="2034081639" sldId="263"/>
            <ac:spMk id="5" creationId="{C13D4A05-D9FB-4B70-9647-ADB7A970EF9A}"/>
          </ac:spMkLst>
        </pc:spChg>
        <pc:spChg chg="add del mod">
          <ac:chgData name="K TSQ" userId="1d9b48f1f5b75d98" providerId="LiveId" clId="{E93DA4E9-BC26-4B03-96AD-FC0DC725E40E}" dt="2021-10-06T15:16:30.453" v="2703"/>
          <ac:spMkLst>
            <pc:docMk/>
            <pc:sldMk cId="2034081639" sldId="263"/>
            <ac:spMk id="6" creationId="{0FDE7987-DFC3-48E7-A1AF-6DE119056FE1}"/>
          </ac:spMkLst>
        </pc:spChg>
        <pc:spChg chg="add del mod">
          <ac:chgData name="K TSQ" userId="1d9b48f1f5b75d98" providerId="LiveId" clId="{E93DA4E9-BC26-4B03-96AD-FC0DC725E40E}" dt="2021-10-15T06:11:41.831" v="5821"/>
          <ac:spMkLst>
            <pc:docMk/>
            <pc:sldMk cId="2034081639" sldId="263"/>
            <ac:spMk id="6" creationId="{17EB8555-2CBE-43A8-AAD3-ABE7E3F89A08}"/>
          </ac:spMkLst>
        </pc:spChg>
        <pc:picChg chg="add del mod">
          <ac:chgData name="K TSQ" userId="1d9b48f1f5b75d98" providerId="LiveId" clId="{E93DA4E9-BC26-4B03-96AD-FC0DC725E40E}" dt="2021-10-15T12:50:12.895" v="10006"/>
          <ac:picMkLst>
            <pc:docMk/>
            <pc:sldMk cId="2034081639" sldId="263"/>
            <ac:picMk id="5" creationId="{8F98E683-DAA3-4B4F-BE99-06E64BDDDD08}"/>
          </ac:picMkLst>
        </pc:picChg>
        <pc:picChg chg="add mod">
          <ac:chgData name="K TSQ" userId="1d9b48f1f5b75d98" providerId="LiveId" clId="{E93DA4E9-BC26-4B03-96AD-FC0DC725E40E}" dt="2021-10-15T06:11:25.373" v="5807" actId="1076"/>
          <ac:picMkLst>
            <pc:docMk/>
            <pc:sldMk cId="2034081639" sldId="263"/>
            <ac:picMk id="7" creationId="{42BC1BAB-C81B-49B0-930A-42BF938446B4}"/>
          </ac:picMkLst>
        </pc:picChg>
        <pc:picChg chg="add mod">
          <ac:chgData name="K TSQ" userId="1d9b48f1f5b75d98" providerId="LiveId" clId="{E93DA4E9-BC26-4B03-96AD-FC0DC725E40E}" dt="2021-10-06T15:34:25.373" v="3751"/>
          <ac:picMkLst>
            <pc:docMk/>
            <pc:sldMk cId="2034081639" sldId="263"/>
            <ac:picMk id="8" creationId="{93EDA8B6-8C32-4D12-AED2-6A65691D1A3B}"/>
          </ac:picMkLst>
        </pc:picChg>
        <pc:picChg chg="add del mod">
          <ac:chgData name="K TSQ" userId="1d9b48f1f5b75d98" providerId="LiveId" clId="{E93DA4E9-BC26-4B03-96AD-FC0DC725E40E}" dt="2021-10-15T12:50:46.739" v="10014" actId="21"/>
          <ac:picMkLst>
            <pc:docMk/>
            <pc:sldMk cId="2034081639" sldId="263"/>
            <ac:picMk id="9" creationId="{903A8B20-6DB8-4BF1-8086-66B9C5DFE0BA}"/>
          </ac:picMkLst>
        </pc:picChg>
      </pc:sldChg>
      <pc:sldChg chg="addSp delSp modSp new mod modNotesTx">
        <pc:chgData name="K TSQ" userId="1d9b48f1f5b75d98" providerId="LiveId" clId="{E93DA4E9-BC26-4B03-96AD-FC0DC725E40E}" dt="2021-10-15T14:57:57.519" v="15141"/>
        <pc:sldMkLst>
          <pc:docMk/>
          <pc:sldMk cId="3109567282" sldId="264"/>
        </pc:sldMkLst>
        <pc:spChg chg="mod">
          <ac:chgData name="K TSQ" userId="1d9b48f1f5b75d98" providerId="LiveId" clId="{E93DA4E9-BC26-4B03-96AD-FC0DC725E40E}" dt="2021-10-10T03:16:53.656" v="5397" actId="20577"/>
          <ac:spMkLst>
            <pc:docMk/>
            <pc:sldMk cId="3109567282" sldId="264"/>
            <ac:spMk id="2" creationId="{F7664F2E-DD2A-41DE-8A4F-1887F13AF245}"/>
          </ac:spMkLst>
        </pc:spChg>
        <pc:spChg chg="mod">
          <ac:chgData name="K TSQ" userId="1d9b48f1f5b75d98" providerId="LiveId" clId="{E93DA4E9-BC26-4B03-96AD-FC0DC725E40E}" dt="2021-10-07T13:08:00.258" v="4763" actId="207"/>
          <ac:spMkLst>
            <pc:docMk/>
            <pc:sldMk cId="3109567282" sldId="264"/>
            <ac:spMk id="3" creationId="{3E4C1BA2-4F9E-489A-8E4B-ECDDAE8A04F1}"/>
          </ac:spMkLst>
        </pc:spChg>
        <pc:grpChg chg="add del mod">
          <ac:chgData name="K TSQ" userId="1d9b48f1f5b75d98" providerId="LiveId" clId="{E93DA4E9-BC26-4B03-96AD-FC0DC725E40E}" dt="2021-10-06T15:56:45.904" v="4479" actId="478"/>
          <ac:grpSpMkLst>
            <pc:docMk/>
            <pc:sldMk cId="3109567282" sldId="264"/>
            <ac:grpSpMk id="10" creationId="{A569E827-EE31-4E38-AFCE-B7D7F7557D23}"/>
          </ac:grpSpMkLst>
        </pc:grpChg>
        <pc:picChg chg="add mod">
          <ac:chgData name="K TSQ" userId="1d9b48f1f5b75d98" providerId="LiveId" clId="{E93DA4E9-BC26-4B03-96AD-FC0DC725E40E}" dt="2021-10-07T13:06:54.850" v="4714" actId="1076"/>
          <ac:picMkLst>
            <pc:docMk/>
            <pc:sldMk cId="3109567282" sldId="264"/>
            <ac:picMk id="5" creationId="{F13A8D15-676F-4E10-8D2E-0B312F08CBA3}"/>
          </ac:picMkLst>
        </pc:picChg>
        <pc:picChg chg="add mod">
          <ac:chgData name="K TSQ" userId="1d9b48f1f5b75d98" providerId="LiveId" clId="{E93DA4E9-BC26-4B03-96AD-FC0DC725E40E}" dt="2021-10-15T14:57:57.519" v="15141"/>
          <ac:picMkLst>
            <pc:docMk/>
            <pc:sldMk cId="3109567282" sldId="264"/>
            <ac:picMk id="6" creationId="{223990F1-153A-444E-A675-7A91CFDA8141}"/>
          </ac:picMkLst>
        </pc:picChg>
        <pc:picChg chg="add del mod topLvl modCrop">
          <ac:chgData name="K TSQ" userId="1d9b48f1f5b75d98" providerId="LiveId" clId="{E93DA4E9-BC26-4B03-96AD-FC0DC725E40E}" dt="2021-10-06T15:56:45.904" v="4479" actId="478"/>
          <ac:picMkLst>
            <pc:docMk/>
            <pc:sldMk cId="3109567282" sldId="264"/>
            <ac:picMk id="7" creationId="{7902F3DF-D5DA-47F4-854B-FE38E57635E2}"/>
          </ac:picMkLst>
        </pc:picChg>
        <pc:picChg chg="add mod topLvl modCrop">
          <ac:chgData name="K TSQ" userId="1d9b48f1f5b75d98" providerId="LiveId" clId="{E93DA4E9-BC26-4B03-96AD-FC0DC725E40E}" dt="2021-10-07T13:06:54.850" v="4714" actId="1076"/>
          <ac:picMkLst>
            <pc:docMk/>
            <pc:sldMk cId="3109567282" sldId="264"/>
            <ac:picMk id="9" creationId="{5D78EB28-96A6-4A07-9F16-155CE40CFD92}"/>
          </ac:picMkLst>
        </pc:picChg>
      </pc:sldChg>
      <pc:sldChg chg="addSp delSp modSp new mod modNotesTx">
        <pc:chgData name="K TSQ" userId="1d9b48f1f5b75d98" providerId="LiveId" clId="{E93DA4E9-BC26-4B03-96AD-FC0DC725E40E}" dt="2021-10-15T14:57:58.312" v="15142"/>
        <pc:sldMkLst>
          <pc:docMk/>
          <pc:sldMk cId="4109221898" sldId="265"/>
        </pc:sldMkLst>
        <pc:spChg chg="mod">
          <ac:chgData name="K TSQ" userId="1d9b48f1f5b75d98" providerId="LiveId" clId="{E93DA4E9-BC26-4B03-96AD-FC0DC725E40E}" dt="2021-10-10T03:16:39.825" v="5395" actId="113"/>
          <ac:spMkLst>
            <pc:docMk/>
            <pc:sldMk cId="4109221898" sldId="265"/>
            <ac:spMk id="2" creationId="{782491A3-4732-4848-9F26-C5933A59C5A9}"/>
          </ac:spMkLst>
        </pc:spChg>
        <pc:spChg chg="mod">
          <ac:chgData name="K TSQ" userId="1d9b48f1f5b75d98" providerId="LiveId" clId="{E93DA4E9-BC26-4B03-96AD-FC0DC725E40E}" dt="2021-10-15T07:44:46.473" v="6929" actId="20577"/>
          <ac:spMkLst>
            <pc:docMk/>
            <pc:sldMk cId="4109221898" sldId="265"/>
            <ac:spMk id="3" creationId="{22741321-EBFC-4222-A994-8DFA242F42A3}"/>
          </ac:spMkLst>
        </pc:spChg>
        <pc:spChg chg="add mod">
          <ac:chgData name="K TSQ" userId="1d9b48f1f5b75d98" providerId="LiveId" clId="{E93DA4E9-BC26-4B03-96AD-FC0DC725E40E}" dt="2021-10-15T14:42:49.058" v="14227"/>
          <ac:spMkLst>
            <pc:docMk/>
            <pc:sldMk cId="4109221898" sldId="265"/>
            <ac:spMk id="4" creationId="{28AA839F-A700-4253-AA56-EFF15344DDBB}"/>
          </ac:spMkLst>
        </pc:spChg>
        <pc:spChg chg="add mod">
          <ac:chgData name="K TSQ" userId="1d9b48f1f5b75d98" providerId="LiveId" clId="{E93DA4E9-BC26-4B03-96AD-FC0DC725E40E}" dt="2021-10-15T07:45:45.811" v="6988" actId="207"/>
          <ac:spMkLst>
            <pc:docMk/>
            <pc:sldMk cId="4109221898" sldId="265"/>
            <ac:spMk id="16" creationId="{6469B031-566F-4379-8D7B-B99DF41F26DD}"/>
          </ac:spMkLst>
        </pc:spChg>
        <pc:picChg chg="add mod">
          <ac:chgData name="K TSQ" userId="1d9b48f1f5b75d98" providerId="LiveId" clId="{E93DA4E9-BC26-4B03-96AD-FC0DC725E40E}" dt="2021-10-15T14:57:58.312" v="15142"/>
          <ac:picMkLst>
            <pc:docMk/>
            <pc:sldMk cId="4109221898" sldId="265"/>
            <ac:picMk id="15" creationId="{391D6BCB-7741-4B37-82D1-B939FF1F40A3}"/>
          </ac:picMkLst>
        </pc:picChg>
        <pc:cxnChg chg="add mod">
          <ac:chgData name="K TSQ" userId="1d9b48f1f5b75d98" providerId="LiveId" clId="{E93DA4E9-BC26-4B03-96AD-FC0DC725E40E}" dt="2021-10-15T05:59:22.498" v="5726" actId="14100"/>
          <ac:cxnSpMkLst>
            <pc:docMk/>
            <pc:sldMk cId="4109221898" sldId="265"/>
            <ac:cxnSpMk id="6" creationId="{5F19F55C-0DD3-4E2F-AE19-5A109DAD497E}"/>
          </ac:cxnSpMkLst>
        </pc:cxnChg>
        <pc:cxnChg chg="add del mod">
          <ac:chgData name="K TSQ" userId="1d9b48f1f5b75d98" providerId="LiveId" clId="{E93DA4E9-BC26-4B03-96AD-FC0DC725E40E}" dt="2021-10-15T07:44:03.769" v="6854" actId="478"/>
          <ac:cxnSpMkLst>
            <pc:docMk/>
            <pc:sldMk cId="4109221898" sldId="265"/>
            <ac:cxnSpMk id="8" creationId="{B83F8BEB-DBBC-4BCC-8070-89362BF741DB}"/>
          </ac:cxnSpMkLst>
        </pc:cxnChg>
        <pc:cxnChg chg="add mod">
          <ac:chgData name="K TSQ" userId="1d9b48f1f5b75d98" providerId="LiveId" clId="{E93DA4E9-BC26-4B03-96AD-FC0DC725E40E}" dt="2021-10-15T05:59:20.138" v="5725" actId="14100"/>
          <ac:cxnSpMkLst>
            <pc:docMk/>
            <pc:sldMk cId="4109221898" sldId="265"/>
            <ac:cxnSpMk id="9" creationId="{CB151BE7-180E-4DC5-8CF6-EEDEE41AA34B}"/>
          </ac:cxnSpMkLst>
        </pc:cxnChg>
        <pc:cxnChg chg="add mod">
          <ac:chgData name="K TSQ" userId="1d9b48f1f5b75d98" providerId="LiveId" clId="{E93DA4E9-BC26-4B03-96AD-FC0DC725E40E}" dt="2021-10-15T14:42:32.021" v="14217" actId="14100"/>
          <ac:cxnSpMkLst>
            <pc:docMk/>
            <pc:sldMk cId="4109221898" sldId="265"/>
            <ac:cxnSpMk id="12" creationId="{1CD040D9-56D9-4A4F-BA75-2875F6D9FF2A}"/>
          </ac:cxnSpMkLst>
        </pc:cxnChg>
        <pc:cxnChg chg="add mod">
          <ac:chgData name="K TSQ" userId="1d9b48f1f5b75d98" providerId="LiveId" clId="{E93DA4E9-BC26-4B03-96AD-FC0DC725E40E}" dt="2021-10-15T07:42:49.924" v="6817" actId="14100"/>
          <ac:cxnSpMkLst>
            <pc:docMk/>
            <pc:sldMk cId="4109221898" sldId="265"/>
            <ac:cxnSpMk id="23" creationId="{93D56F6B-924D-41C4-8D53-01016D8F5108}"/>
          </ac:cxnSpMkLst>
        </pc:cxnChg>
        <pc:cxnChg chg="add mod">
          <ac:chgData name="K TSQ" userId="1d9b48f1f5b75d98" providerId="LiveId" clId="{E93DA4E9-BC26-4B03-96AD-FC0DC725E40E}" dt="2021-10-15T07:42:47.645" v="6816" actId="14100"/>
          <ac:cxnSpMkLst>
            <pc:docMk/>
            <pc:sldMk cId="4109221898" sldId="265"/>
            <ac:cxnSpMk id="25" creationId="{ADFE7A97-B434-4543-B48A-764ABF910289}"/>
          </ac:cxnSpMkLst>
        </pc:cxnChg>
        <pc:cxnChg chg="add mod">
          <ac:chgData name="K TSQ" userId="1d9b48f1f5b75d98" providerId="LiveId" clId="{E93DA4E9-BC26-4B03-96AD-FC0DC725E40E}" dt="2021-10-15T07:42:52.361" v="6818" actId="14100"/>
          <ac:cxnSpMkLst>
            <pc:docMk/>
            <pc:sldMk cId="4109221898" sldId="265"/>
            <ac:cxnSpMk id="27" creationId="{6A2AC2E8-E8C8-4D5F-8CAE-524F6FBF2531}"/>
          </ac:cxnSpMkLst>
        </pc:cxnChg>
        <pc:cxnChg chg="add mod">
          <ac:chgData name="K TSQ" userId="1d9b48f1f5b75d98" providerId="LiveId" clId="{E93DA4E9-BC26-4B03-96AD-FC0DC725E40E}" dt="2021-10-15T07:42:56.502" v="6819" actId="14100"/>
          <ac:cxnSpMkLst>
            <pc:docMk/>
            <pc:sldMk cId="4109221898" sldId="265"/>
            <ac:cxnSpMk id="30" creationId="{6549B384-A207-480E-963C-FC6BDE040E1D}"/>
          </ac:cxnSpMkLst>
        </pc:cxnChg>
      </pc:sldChg>
      <pc:sldChg chg="addSp delSp modSp mod modNotesTx">
        <pc:chgData name="K TSQ" userId="1d9b48f1f5b75d98" providerId="LiveId" clId="{E93DA4E9-BC26-4B03-96AD-FC0DC725E40E}" dt="2021-10-15T14:57:58.837" v="15143"/>
        <pc:sldMkLst>
          <pc:docMk/>
          <pc:sldMk cId="3391525049" sldId="266"/>
        </pc:sldMkLst>
        <pc:spChg chg="mod">
          <ac:chgData name="K TSQ" userId="1d9b48f1f5b75d98" providerId="LiveId" clId="{E93DA4E9-BC26-4B03-96AD-FC0DC725E40E}" dt="2021-10-15T14:44:03.543" v="14390" actId="20577"/>
          <ac:spMkLst>
            <pc:docMk/>
            <pc:sldMk cId="3391525049" sldId="266"/>
            <ac:spMk id="2" creationId="{2C61F69B-0C79-8441-B540-2C61D5DE3C99}"/>
          </ac:spMkLst>
        </pc:spChg>
        <pc:spChg chg="del mod">
          <ac:chgData name="K TSQ" userId="1d9b48f1f5b75d98" providerId="LiveId" clId="{E93DA4E9-BC26-4B03-96AD-FC0DC725E40E}" dt="2021-10-15T08:08:24.611" v="7027" actId="478"/>
          <ac:spMkLst>
            <pc:docMk/>
            <pc:sldMk cId="3391525049" sldId="266"/>
            <ac:spMk id="3" creationId="{41E52405-4CDF-8F49-AAE0-01612AD282E1}"/>
          </ac:spMkLst>
        </pc:spChg>
        <pc:spChg chg="add mod">
          <ac:chgData name="K TSQ" userId="1d9b48f1f5b75d98" providerId="LiveId" clId="{E93DA4E9-BC26-4B03-96AD-FC0DC725E40E}" dt="2021-10-15T08:23:22.369" v="8359" actId="20577"/>
          <ac:spMkLst>
            <pc:docMk/>
            <pc:sldMk cId="3391525049" sldId="266"/>
            <ac:spMk id="4" creationId="{D98D969F-5E68-48CE-8EC8-EF3028FB87D5}"/>
          </ac:spMkLst>
        </pc:spChg>
        <pc:spChg chg="add del mod">
          <ac:chgData name="K TSQ" userId="1d9b48f1f5b75d98" providerId="LiveId" clId="{E93DA4E9-BC26-4B03-96AD-FC0DC725E40E}" dt="2021-10-15T08:08:29.377" v="7028" actId="478"/>
          <ac:spMkLst>
            <pc:docMk/>
            <pc:sldMk cId="3391525049" sldId="266"/>
            <ac:spMk id="6" creationId="{A36C2974-17BB-43F3-9AEF-234955651991}"/>
          </ac:spMkLst>
        </pc:spChg>
        <pc:spChg chg="add mod">
          <ac:chgData name="K TSQ" userId="1d9b48f1f5b75d98" providerId="LiveId" clId="{E93DA4E9-BC26-4B03-96AD-FC0DC725E40E}" dt="2021-10-15T08:14:47.773" v="7360" actId="1076"/>
          <ac:spMkLst>
            <pc:docMk/>
            <pc:sldMk cId="3391525049" sldId="266"/>
            <ac:spMk id="8" creationId="{12F03438-E69C-4857-B1C4-7B63673577AD}"/>
          </ac:spMkLst>
        </pc:spChg>
        <pc:spChg chg="add del mod">
          <ac:chgData name="K TSQ" userId="1d9b48f1f5b75d98" providerId="LiveId" clId="{E93DA4E9-BC26-4B03-96AD-FC0DC725E40E}" dt="2021-10-15T08:59:00.432" v="8379" actId="478"/>
          <ac:spMkLst>
            <pc:docMk/>
            <pc:sldMk cId="3391525049" sldId="266"/>
            <ac:spMk id="18" creationId="{C179961F-A78A-46C5-91AD-914014D8CEF7}"/>
          </ac:spMkLst>
        </pc:spChg>
        <pc:spChg chg="add del">
          <ac:chgData name="K TSQ" userId="1d9b48f1f5b75d98" providerId="LiveId" clId="{E93DA4E9-BC26-4B03-96AD-FC0DC725E40E}" dt="2021-10-15T08:59:10.320" v="8382" actId="11529"/>
          <ac:spMkLst>
            <pc:docMk/>
            <pc:sldMk cId="3391525049" sldId="266"/>
            <ac:spMk id="19" creationId="{0C5B11A7-EF05-4671-878F-18E6AE866CB3}"/>
          </ac:spMkLst>
        </pc:spChg>
        <pc:spChg chg="add del mod">
          <ac:chgData name="K TSQ" userId="1d9b48f1f5b75d98" providerId="LiveId" clId="{E93DA4E9-BC26-4B03-96AD-FC0DC725E40E}" dt="2021-10-15T08:59:53.339" v="8388" actId="478"/>
          <ac:spMkLst>
            <pc:docMk/>
            <pc:sldMk cId="3391525049" sldId="266"/>
            <ac:spMk id="20" creationId="{4941425D-0758-4FD5-9C69-D3CEB16281C6}"/>
          </ac:spMkLst>
        </pc:spChg>
        <pc:spChg chg="add del">
          <ac:chgData name="K TSQ" userId="1d9b48f1f5b75d98" providerId="LiveId" clId="{E93DA4E9-BC26-4B03-96AD-FC0DC725E40E}" dt="2021-10-15T08:59:59.239" v="8390" actId="11529"/>
          <ac:spMkLst>
            <pc:docMk/>
            <pc:sldMk cId="3391525049" sldId="266"/>
            <ac:spMk id="21" creationId="{B9CBDAE9-1628-47E0-9AC0-A467A7638E87}"/>
          </ac:spMkLst>
        </pc:spChg>
        <pc:spChg chg="add del">
          <ac:chgData name="K TSQ" userId="1d9b48f1f5b75d98" providerId="LiveId" clId="{E93DA4E9-BC26-4B03-96AD-FC0DC725E40E}" dt="2021-10-15T09:00:04.723" v="8392" actId="478"/>
          <ac:spMkLst>
            <pc:docMk/>
            <pc:sldMk cId="3391525049" sldId="266"/>
            <ac:spMk id="22" creationId="{2793DD4A-99B0-4FBD-AA32-A75018F76810}"/>
          </ac:spMkLst>
        </pc:spChg>
        <pc:picChg chg="add mod">
          <ac:chgData name="K TSQ" userId="1d9b48f1f5b75d98" providerId="LiveId" clId="{E93DA4E9-BC26-4B03-96AD-FC0DC725E40E}" dt="2021-10-15T14:57:58.837" v="15143"/>
          <ac:picMkLst>
            <pc:docMk/>
            <pc:sldMk cId="3391525049" sldId="266"/>
            <ac:picMk id="6" creationId="{999043EB-7C5D-494D-BCB6-5895F945553C}"/>
          </ac:picMkLst>
        </pc:picChg>
        <pc:picChg chg="add del mod">
          <ac:chgData name="K TSQ" userId="1d9b48f1f5b75d98" providerId="LiveId" clId="{E93DA4E9-BC26-4B03-96AD-FC0DC725E40E}" dt="2021-10-15T09:03:02.851" v="8404" actId="478"/>
          <ac:picMkLst>
            <pc:docMk/>
            <pc:sldMk cId="3391525049" sldId="266"/>
            <ac:picMk id="12" creationId="{2EB63FA9-99F5-4B2A-80CF-8F240B54C5EE}"/>
          </ac:picMkLst>
        </pc:picChg>
        <pc:picChg chg="add del mod">
          <ac:chgData name="K TSQ" userId="1d9b48f1f5b75d98" providerId="LiveId" clId="{E93DA4E9-BC26-4B03-96AD-FC0DC725E40E}" dt="2021-10-15T07:39:38.428" v="6475" actId="478"/>
          <ac:picMkLst>
            <pc:docMk/>
            <pc:sldMk cId="3391525049" sldId="266"/>
            <ac:picMk id="1026" creationId="{9B166B5E-C846-408E-AEE9-87A5D8B30E27}"/>
          </ac:picMkLst>
        </pc:picChg>
        <pc:cxnChg chg="add mod">
          <ac:chgData name="K TSQ" userId="1d9b48f1f5b75d98" providerId="LiveId" clId="{E93DA4E9-BC26-4B03-96AD-FC0DC725E40E}" dt="2021-10-15T08:57:49.589" v="8365" actId="14100"/>
          <ac:cxnSpMkLst>
            <pc:docMk/>
            <pc:sldMk cId="3391525049" sldId="266"/>
            <ac:cxnSpMk id="9" creationId="{57329387-5979-41F4-9A09-AA364AC7FCBB}"/>
          </ac:cxnSpMkLst>
        </pc:cxnChg>
        <pc:cxnChg chg="add del mod">
          <ac:chgData name="K TSQ" userId="1d9b48f1f5b75d98" providerId="LiveId" clId="{E93DA4E9-BC26-4B03-96AD-FC0DC725E40E}" dt="2021-10-15T08:59:02.697" v="8380" actId="478"/>
          <ac:cxnSpMkLst>
            <pc:docMk/>
            <pc:sldMk cId="3391525049" sldId="266"/>
            <ac:cxnSpMk id="14" creationId="{8BFAAD1E-6BEA-44D5-AC13-B87FA8E1EE07}"/>
          </ac:cxnSpMkLst>
        </pc:cxnChg>
        <pc:cxnChg chg="add del mod">
          <ac:chgData name="K TSQ" userId="1d9b48f1f5b75d98" providerId="LiveId" clId="{E93DA4E9-BC26-4B03-96AD-FC0DC725E40E}" dt="2021-10-15T09:03:01.280" v="8403" actId="478"/>
          <ac:cxnSpMkLst>
            <pc:docMk/>
            <pc:sldMk cId="3391525049" sldId="266"/>
            <ac:cxnSpMk id="24" creationId="{AECF5A2E-7C68-46BF-ABF3-711D424BD91B}"/>
          </ac:cxnSpMkLst>
        </pc:cxnChg>
      </pc:sldChg>
      <pc:sldChg chg="addSp delSp modSp new mod modNotesTx">
        <pc:chgData name="K TSQ" userId="1d9b48f1f5b75d98" providerId="LiveId" clId="{E93DA4E9-BC26-4B03-96AD-FC0DC725E40E}" dt="2021-10-15T14:57:59.332" v="15144"/>
        <pc:sldMkLst>
          <pc:docMk/>
          <pc:sldMk cId="3944971205" sldId="267"/>
        </pc:sldMkLst>
        <pc:spChg chg="mod">
          <ac:chgData name="K TSQ" userId="1d9b48f1f5b75d98" providerId="LiveId" clId="{E93DA4E9-BC26-4B03-96AD-FC0DC725E40E}" dt="2021-10-15T09:20:39.851" v="8503" actId="20577"/>
          <ac:spMkLst>
            <pc:docMk/>
            <pc:sldMk cId="3944971205" sldId="267"/>
            <ac:spMk id="2" creationId="{061170F8-1107-412D-968F-FCE1228B8ACB}"/>
          </ac:spMkLst>
        </pc:spChg>
        <pc:spChg chg="mod">
          <ac:chgData name="K TSQ" userId="1d9b48f1f5b75d98" providerId="LiveId" clId="{E93DA4E9-BC26-4B03-96AD-FC0DC725E40E}" dt="2021-10-15T14:52:45.740" v="15050" actId="20577"/>
          <ac:spMkLst>
            <pc:docMk/>
            <pc:sldMk cId="3944971205" sldId="267"/>
            <ac:spMk id="3" creationId="{0C99F2FF-11BF-47BB-BB69-EF3F25773125}"/>
          </ac:spMkLst>
        </pc:spChg>
        <pc:spChg chg="add mod">
          <ac:chgData name="K TSQ" userId="1d9b48f1f5b75d98" providerId="LiveId" clId="{E93DA4E9-BC26-4B03-96AD-FC0DC725E40E}" dt="2021-10-15T09:34:52.672" v="8920" actId="1076"/>
          <ac:spMkLst>
            <pc:docMk/>
            <pc:sldMk cId="3944971205" sldId="267"/>
            <ac:spMk id="17" creationId="{DE49E4AE-5B44-4E93-BAFC-CD511BDFBBF5}"/>
          </ac:spMkLst>
        </pc:spChg>
        <pc:spChg chg="add mod">
          <ac:chgData name="K TSQ" userId="1d9b48f1f5b75d98" providerId="LiveId" clId="{E93DA4E9-BC26-4B03-96AD-FC0DC725E40E}" dt="2021-10-15T09:34:59.040" v="8922" actId="1076"/>
          <ac:spMkLst>
            <pc:docMk/>
            <pc:sldMk cId="3944971205" sldId="267"/>
            <ac:spMk id="26" creationId="{12B77C2F-971E-412E-BAF9-68775F61DFBE}"/>
          </ac:spMkLst>
        </pc:spChg>
        <pc:graphicFrameChg chg="add mod modGraphic">
          <ac:chgData name="K TSQ" userId="1d9b48f1f5b75d98" providerId="LiveId" clId="{E93DA4E9-BC26-4B03-96AD-FC0DC725E40E}" dt="2021-10-15T09:38:50.027" v="9073" actId="122"/>
          <ac:graphicFrameMkLst>
            <pc:docMk/>
            <pc:sldMk cId="3944971205" sldId="267"/>
            <ac:graphicFrameMk id="4" creationId="{6E792C8B-7A2D-45A6-BF53-CC2E1C39E085}"/>
          </ac:graphicFrameMkLst>
        </pc:graphicFrameChg>
        <pc:picChg chg="add mod">
          <ac:chgData name="K TSQ" userId="1d9b48f1f5b75d98" providerId="LiveId" clId="{E93DA4E9-BC26-4B03-96AD-FC0DC725E40E}" dt="2021-10-15T14:57:59.332" v="15144"/>
          <ac:picMkLst>
            <pc:docMk/>
            <pc:sldMk cId="3944971205" sldId="267"/>
            <ac:picMk id="9" creationId="{255F9036-9ECB-463B-B41E-AD4F14E32B63}"/>
          </ac:picMkLst>
        </pc:picChg>
        <pc:cxnChg chg="add del mod">
          <ac:chgData name="K TSQ" userId="1d9b48f1f5b75d98" providerId="LiveId" clId="{E93DA4E9-BC26-4B03-96AD-FC0DC725E40E}" dt="2021-10-15T09:26:57.722" v="8712" actId="478"/>
          <ac:cxnSpMkLst>
            <pc:docMk/>
            <pc:sldMk cId="3944971205" sldId="267"/>
            <ac:cxnSpMk id="6" creationId="{10F51DC2-E882-406B-9905-8FE562E97E38}"/>
          </ac:cxnSpMkLst>
        </pc:cxnChg>
        <pc:cxnChg chg="add del mod">
          <ac:chgData name="K TSQ" userId="1d9b48f1f5b75d98" providerId="LiveId" clId="{E93DA4E9-BC26-4B03-96AD-FC0DC725E40E}" dt="2021-10-15T09:27:41.120" v="8719" actId="478"/>
          <ac:cxnSpMkLst>
            <pc:docMk/>
            <pc:sldMk cId="3944971205" sldId="267"/>
            <ac:cxnSpMk id="15" creationId="{F89F8F77-4F01-4B0F-9FFC-E1B5471F1A58}"/>
          </ac:cxnSpMkLst>
        </pc:cxnChg>
        <pc:cxnChg chg="add del mod">
          <ac:chgData name="K TSQ" userId="1d9b48f1f5b75d98" providerId="LiveId" clId="{E93DA4E9-BC26-4B03-96AD-FC0DC725E40E}" dt="2021-10-15T09:29:56.438" v="8738" actId="478"/>
          <ac:cxnSpMkLst>
            <pc:docMk/>
            <pc:sldMk cId="3944971205" sldId="267"/>
            <ac:cxnSpMk id="19" creationId="{B43303F4-00A3-401D-94FD-81D0DB1FCBCD}"/>
          </ac:cxnSpMkLst>
        </pc:cxnChg>
        <pc:cxnChg chg="add mod">
          <ac:chgData name="K TSQ" userId="1d9b48f1f5b75d98" providerId="LiveId" clId="{E93DA4E9-BC26-4B03-96AD-FC0DC725E40E}" dt="2021-10-15T09:35:10.922" v="8924" actId="14100"/>
          <ac:cxnSpMkLst>
            <pc:docMk/>
            <pc:sldMk cId="3944971205" sldId="267"/>
            <ac:cxnSpMk id="21" creationId="{A982A4DF-8B68-4584-A694-79A2A2153155}"/>
          </ac:cxnSpMkLst>
        </pc:cxnChg>
        <pc:cxnChg chg="add mod">
          <ac:chgData name="K TSQ" userId="1d9b48f1f5b75d98" providerId="LiveId" clId="{E93DA4E9-BC26-4B03-96AD-FC0DC725E40E}" dt="2021-10-15T09:35:13.674" v="8925" actId="14100"/>
          <ac:cxnSpMkLst>
            <pc:docMk/>
            <pc:sldMk cId="3944971205" sldId="267"/>
            <ac:cxnSpMk id="23" creationId="{5F05D9EF-525F-480A-AF3C-E4A60F55E9CE}"/>
          </ac:cxnSpMkLst>
        </pc:cxnChg>
      </pc:sldChg>
      <pc:sldChg chg="addSp modSp new mod modNotesTx">
        <pc:chgData name="K TSQ" userId="1d9b48f1f5b75d98" providerId="LiveId" clId="{E93DA4E9-BC26-4B03-96AD-FC0DC725E40E}" dt="2021-10-15T14:57:59.780" v="15145"/>
        <pc:sldMkLst>
          <pc:docMk/>
          <pc:sldMk cId="639312513" sldId="268"/>
        </pc:sldMkLst>
        <pc:spChg chg="mod">
          <ac:chgData name="K TSQ" userId="1d9b48f1f5b75d98" providerId="LiveId" clId="{E93DA4E9-BC26-4B03-96AD-FC0DC725E40E}" dt="2021-10-15T09:43:50.693" v="9321" actId="113"/>
          <ac:spMkLst>
            <pc:docMk/>
            <pc:sldMk cId="639312513" sldId="268"/>
            <ac:spMk id="2" creationId="{D160F6F6-6ED1-43BB-80F4-9E8E57DEEE7F}"/>
          </ac:spMkLst>
        </pc:spChg>
        <pc:spChg chg="mod">
          <ac:chgData name="K TSQ" userId="1d9b48f1f5b75d98" providerId="LiveId" clId="{E93DA4E9-BC26-4B03-96AD-FC0DC725E40E}" dt="2021-10-15T11:20:10.175" v="9892" actId="20577"/>
          <ac:spMkLst>
            <pc:docMk/>
            <pc:sldMk cId="639312513" sldId="268"/>
            <ac:spMk id="3" creationId="{5811D011-E9A3-426B-AA2B-D00E5379C2C0}"/>
          </ac:spMkLst>
        </pc:spChg>
        <pc:spChg chg="add mod">
          <ac:chgData name="K TSQ" userId="1d9b48f1f5b75d98" providerId="LiveId" clId="{E93DA4E9-BC26-4B03-96AD-FC0DC725E40E}" dt="2021-10-15T11:19:07.524" v="9700" actId="1076"/>
          <ac:spMkLst>
            <pc:docMk/>
            <pc:sldMk cId="639312513" sldId="268"/>
            <ac:spMk id="9" creationId="{9D67B5F3-26BE-4CC9-B224-A6A9D81FD2A5}"/>
          </ac:spMkLst>
        </pc:spChg>
        <pc:graphicFrameChg chg="add mod modGraphic">
          <ac:chgData name="K TSQ" userId="1d9b48f1f5b75d98" providerId="LiveId" clId="{E93DA4E9-BC26-4B03-96AD-FC0DC725E40E}" dt="2021-10-15T11:19:07.524" v="9700" actId="1076"/>
          <ac:graphicFrameMkLst>
            <pc:docMk/>
            <pc:sldMk cId="639312513" sldId="268"/>
            <ac:graphicFrameMk id="6" creationId="{1541034A-DFC2-4745-8B26-A7001B424574}"/>
          </ac:graphicFrameMkLst>
        </pc:graphicFrameChg>
        <pc:picChg chg="add mod">
          <ac:chgData name="K TSQ" userId="1d9b48f1f5b75d98" providerId="LiveId" clId="{E93DA4E9-BC26-4B03-96AD-FC0DC725E40E}" dt="2021-10-15T11:19:16.802" v="9702" actId="1076"/>
          <ac:picMkLst>
            <pc:docMk/>
            <pc:sldMk cId="639312513" sldId="268"/>
            <ac:picMk id="5" creationId="{AFEF7493-AE19-451B-97E9-A3F4B6330572}"/>
          </ac:picMkLst>
        </pc:picChg>
        <pc:picChg chg="add mod">
          <ac:chgData name="K TSQ" userId="1d9b48f1f5b75d98" providerId="LiveId" clId="{E93DA4E9-BC26-4B03-96AD-FC0DC725E40E}" dt="2021-10-15T14:57:59.780" v="15145"/>
          <ac:picMkLst>
            <pc:docMk/>
            <pc:sldMk cId="639312513" sldId="268"/>
            <ac:picMk id="10" creationId="{6948E381-55FC-4BDC-A42E-A4821F822116}"/>
          </ac:picMkLst>
        </pc:picChg>
        <pc:cxnChg chg="add mod">
          <ac:chgData name="K TSQ" userId="1d9b48f1f5b75d98" providerId="LiveId" clId="{E93DA4E9-BC26-4B03-96AD-FC0DC725E40E}" dt="2021-10-15T11:19:07.524" v="9700" actId="1076"/>
          <ac:cxnSpMkLst>
            <pc:docMk/>
            <pc:sldMk cId="639312513" sldId="268"/>
            <ac:cxnSpMk id="8" creationId="{03AA5A1D-79AB-4DED-AA4E-ACAD95487B29}"/>
          </ac:cxnSpMkLst>
        </pc:cxnChg>
      </pc:sldChg>
      <pc:sldChg chg="addSp delSp modSp new mod delAnim modAnim modNotesTx">
        <pc:chgData name="K TSQ" userId="1d9b48f1f5b75d98" providerId="LiveId" clId="{E93DA4E9-BC26-4B03-96AD-FC0DC725E40E}" dt="2021-10-15T14:58:00.746" v="15147"/>
        <pc:sldMkLst>
          <pc:docMk/>
          <pc:sldMk cId="669819988" sldId="269"/>
        </pc:sldMkLst>
        <pc:spChg chg="mod">
          <ac:chgData name="K TSQ" userId="1d9b48f1f5b75d98" providerId="LiveId" clId="{E93DA4E9-BC26-4B03-96AD-FC0DC725E40E}" dt="2021-10-15T09:51:11.356" v="9684" actId="113"/>
          <ac:spMkLst>
            <pc:docMk/>
            <pc:sldMk cId="669819988" sldId="269"/>
            <ac:spMk id="2" creationId="{C13305A8-8357-4ECC-B159-F0C9FC900645}"/>
          </ac:spMkLst>
        </pc:spChg>
        <pc:spChg chg="mod">
          <ac:chgData name="K TSQ" userId="1d9b48f1f5b75d98" providerId="LiveId" clId="{E93DA4E9-BC26-4B03-96AD-FC0DC725E40E}" dt="2021-10-15T13:47:00.760" v="12561" actId="207"/>
          <ac:spMkLst>
            <pc:docMk/>
            <pc:sldMk cId="669819988" sldId="269"/>
            <ac:spMk id="3" creationId="{673E8422-346B-497C-9A84-6D2F45E523EC}"/>
          </ac:spMkLst>
        </pc:spChg>
        <pc:grpChg chg="add del mod ord">
          <ac:chgData name="K TSQ" userId="1d9b48f1f5b75d98" providerId="LiveId" clId="{E93DA4E9-BC26-4B03-96AD-FC0DC725E40E}" dt="2021-10-15T12:25:37.853" v="9963" actId="478"/>
          <ac:grpSpMkLst>
            <pc:docMk/>
            <pc:sldMk cId="669819988" sldId="269"/>
            <ac:grpSpMk id="10" creationId="{2D73F900-B94D-45AF-B102-43A193BBD167}"/>
          </ac:grpSpMkLst>
        </pc:grpChg>
        <pc:grpChg chg="add mod">
          <ac:chgData name="K TSQ" userId="1d9b48f1f5b75d98" providerId="LiveId" clId="{E93DA4E9-BC26-4B03-96AD-FC0DC725E40E}" dt="2021-10-15T13:22:04.076" v="11757" actId="1076"/>
          <ac:grpSpMkLst>
            <pc:docMk/>
            <pc:sldMk cId="669819988" sldId="269"/>
            <ac:grpSpMk id="27" creationId="{79496A50-03F9-4D08-AD9B-AE5211820FB7}"/>
          </ac:grpSpMkLst>
        </pc:grpChg>
        <pc:picChg chg="add del mod">
          <ac:chgData name="K TSQ" userId="1d9b48f1f5b75d98" providerId="LiveId" clId="{E93DA4E9-BC26-4B03-96AD-FC0DC725E40E}" dt="2021-10-15T12:23:46.255" v="9940" actId="478"/>
          <ac:picMkLst>
            <pc:docMk/>
            <pc:sldMk cId="669819988" sldId="269"/>
            <ac:picMk id="5" creationId="{24419F3C-0F94-4347-A2E7-50C73461C604}"/>
          </ac:picMkLst>
        </pc:picChg>
        <pc:picChg chg="add mod">
          <ac:chgData name="K TSQ" userId="1d9b48f1f5b75d98" providerId="LiveId" clId="{E93DA4E9-BC26-4B03-96AD-FC0DC725E40E}" dt="2021-10-15T12:24:08.235" v="9946" actId="164"/>
          <ac:picMkLst>
            <pc:docMk/>
            <pc:sldMk cId="669819988" sldId="269"/>
            <ac:picMk id="7" creationId="{F8C8BE89-5CB5-4C6B-9273-B73CB4A0CD2D}"/>
          </ac:picMkLst>
        </pc:picChg>
        <pc:picChg chg="add mod">
          <ac:chgData name="K TSQ" userId="1d9b48f1f5b75d98" providerId="LiveId" clId="{E93DA4E9-BC26-4B03-96AD-FC0DC725E40E}" dt="2021-10-15T12:24:08.235" v="9946" actId="164"/>
          <ac:picMkLst>
            <pc:docMk/>
            <pc:sldMk cId="669819988" sldId="269"/>
            <ac:picMk id="9" creationId="{C8463F2D-E2C5-4B9D-80D6-9CE9E02E8B10}"/>
          </ac:picMkLst>
        </pc:picChg>
        <pc:picChg chg="add mod">
          <ac:chgData name="K TSQ" userId="1d9b48f1f5b75d98" providerId="LiveId" clId="{E93DA4E9-BC26-4B03-96AD-FC0DC725E40E}" dt="2021-10-15T12:29:06.532" v="9995" actId="164"/>
          <ac:picMkLst>
            <pc:docMk/>
            <pc:sldMk cId="669819988" sldId="269"/>
            <ac:picMk id="12" creationId="{3CB850E1-A283-4145-AD07-3B84BCA9F1E0}"/>
          </ac:picMkLst>
        </pc:picChg>
        <pc:picChg chg="add mod">
          <ac:chgData name="K TSQ" userId="1d9b48f1f5b75d98" providerId="LiveId" clId="{E93DA4E9-BC26-4B03-96AD-FC0DC725E40E}" dt="2021-10-15T12:29:06.532" v="9995" actId="164"/>
          <ac:picMkLst>
            <pc:docMk/>
            <pc:sldMk cId="669819988" sldId="269"/>
            <ac:picMk id="14" creationId="{B4CFF5C7-2904-4F4A-AD95-5CA8CE896D01}"/>
          </ac:picMkLst>
        </pc:picChg>
        <pc:picChg chg="add mod">
          <ac:chgData name="K TSQ" userId="1d9b48f1f5b75d98" providerId="LiveId" clId="{E93DA4E9-BC26-4B03-96AD-FC0DC725E40E}" dt="2021-10-15T12:29:06.532" v="9995" actId="164"/>
          <ac:picMkLst>
            <pc:docMk/>
            <pc:sldMk cId="669819988" sldId="269"/>
            <ac:picMk id="16" creationId="{91D7A7EB-AB6F-43DC-8A00-A3880F38AA9B}"/>
          </ac:picMkLst>
        </pc:picChg>
        <pc:picChg chg="add del mod">
          <ac:chgData name="K TSQ" userId="1d9b48f1f5b75d98" providerId="LiveId" clId="{E93DA4E9-BC26-4B03-96AD-FC0DC725E40E}" dt="2021-10-15T12:27:50.759" v="9987" actId="478"/>
          <ac:picMkLst>
            <pc:docMk/>
            <pc:sldMk cId="669819988" sldId="269"/>
            <ac:picMk id="24" creationId="{C2CA8D5B-4173-4A11-B700-66FF86473838}"/>
          </ac:picMkLst>
        </pc:picChg>
        <pc:picChg chg="add del mod">
          <ac:chgData name="K TSQ" userId="1d9b48f1f5b75d98" providerId="LiveId" clId="{E93DA4E9-BC26-4B03-96AD-FC0DC725E40E}" dt="2021-10-15T12:29:33.435" v="10000" actId="478"/>
          <ac:picMkLst>
            <pc:docMk/>
            <pc:sldMk cId="669819988" sldId="269"/>
            <ac:picMk id="26" creationId="{63A2BE6C-CE5B-4C67-8D71-AEF81FC5E8DA}"/>
          </ac:picMkLst>
        </pc:picChg>
        <pc:picChg chg="add mod">
          <ac:chgData name="K TSQ" userId="1d9b48f1f5b75d98" providerId="LiveId" clId="{E93DA4E9-BC26-4B03-96AD-FC0DC725E40E}" dt="2021-10-15T14:58:00.746" v="15147"/>
          <ac:picMkLst>
            <pc:docMk/>
            <pc:sldMk cId="669819988" sldId="269"/>
            <ac:picMk id="28" creationId="{65B8A4F1-4A04-4A23-A205-EFC78C64100F}"/>
          </ac:picMkLst>
        </pc:picChg>
        <pc:cxnChg chg="add mod">
          <ac:chgData name="K TSQ" userId="1d9b48f1f5b75d98" providerId="LiveId" clId="{E93DA4E9-BC26-4B03-96AD-FC0DC725E40E}" dt="2021-10-15T12:29:06.532" v="9995" actId="164"/>
          <ac:cxnSpMkLst>
            <pc:docMk/>
            <pc:sldMk cId="669819988" sldId="269"/>
            <ac:cxnSpMk id="18" creationId="{4FD424E7-DC5C-4B26-80DB-67E7298C9413}"/>
          </ac:cxnSpMkLst>
        </pc:cxnChg>
        <pc:cxnChg chg="add mod">
          <ac:chgData name="K TSQ" userId="1d9b48f1f5b75d98" providerId="LiveId" clId="{E93DA4E9-BC26-4B03-96AD-FC0DC725E40E}" dt="2021-10-15T12:29:06.532" v="9995" actId="164"/>
          <ac:cxnSpMkLst>
            <pc:docMk/>
            <pc:sldMk cId="669819988" sldId="269"/>
            <ac:cxnSpMk id="22" creationId="{83B61149-AF1F-438F-B3B1-173E16CD16B3}"/>
          </ac:cxnSpMkLst>
        </pc:cxnChg>
      </pc:sldChg>
      <pc:sldChg chg="delSp modSp new del mod">
        <pc:chgData name="K TSQ" userId="1d9b48f1f5b75d98" providerId="LiveId" clId="{E93DA4E9-BC26-4B03-96AD-FC0DC725E40E}" dt="2021-10-15T09:46:34.542" v="9434" actId="47"/>
        <pc:sldMkLst>
          <pc:docMk/>
          <pc:sldMk cId="2362375488" sldId="269"/>
        </pc:sldMkLst>
        <pc:spChg chg="mod">
          <ac:chgData name="K TSQ" userId="1d9b48f1f5b75d98" providerId="LiveId" clId="{E93DA4E9-BC26-4B03-96AD-FC0DC725E40E}" dt="2021-10-15T09:45:01.387" v="9359" actId="20577"/>
          <ac:spMkLst>
            <pc:docMk/>
            <pc:sldMk cId="2362375488" sldId="269"/>
            <ac:spMk id="2" creationId="{73D0CD76-E9B2-4103-BD87-032DDECAFC26}"/>
          </ac:spMkLst>
        </pc:spChg>
        <pc:spChg chg="del mod">
          <ac:chgData name="K TSQ" userId="1d9b48f1f5b75d98" providerId="LiveId" clId="{E93DA4E9-BC26-4B03-96AD-FC0DC725E40E}" dt="2021-10-15T09:46:32.022" v="9433" actId="478"/>
          <ac:spMkLst>
            <pc:docMk/>
            <pc:sldMk cId="2362375488" sldId="269"/>
            <ac:spMk id="3" creationId="{76FCFBD6-ABB5-4E57-8E04-0114E2C81CDA}"/>
          </ac:spMkLst>
        </pc:spChg>
      </pc:sldChg>
      <pc:sldChg chg="addSp delSp modSp new mod modNotesTx">
        <pc:chgData name="K TSQ" userId="1d9b48f1f5b75d98" providerId="LiveId" clId="{E93DA4E9-BC26-4B03-96AD-FC0DC725E40E}" dt="2021-10-15T14:58:01.716" v="15149"/>
        <pc:sldMkLst>
          <pc:docMk/>
          <pc:sldMk cId="1610461599" sldId="270"/>
        </pc:sldMkLst>
        <pc:spChg chg="mod">
          <ac:chgData name="K TSQ" userId="1d9b48f1f5b75d98" providerId="LiveId" clId="{E93DA4E9-BC26-4B03-96AD-FC0DC725E40E}" dt="2021-10-15T12:56:15.060" v="10803" actId="113"/>
          <ac:spMkLst>
            <pc:docMk/>
            <pc:sldMk cId="1610461599" sldId="270"/>
            <ac:spMk id="2" creationId="{D0A170D4-52A8-4BC2-BCB0-80C309A0E02C}"/>
          </ac:spMkLst>
        </pc:spChg>
        <pc:spChg chg="add del mod">
          <ac:chgData name="K TSQ" userId="1d9b48f1f5b75d98" providerId="LiveId" clId="{E93DA4E9-BC26-4B03-96AD-FC0DC725E40E}" dt="2021-10-15T13:46:45.293" v="12528" actId="207"/>
          <ac:spMkLst>
            <pc:docMk/>
            <pc:sldMk cId="1610461599" sldId="270"/>
            <ac:spMk id="3" creationId="{19349B8C-60EA-4524-AC8C-7237D7FE0AD8}"/>
          </ac:spMkLst>
        </pc:spChg>
        <pc:grpChg chg="add mod">
          <ac:chgData name="K TSQ" userId="1d9b48f1f5b75d98" providerId="LiveId" clId="{E93DA4E9-BC26-4B03-96AD-FC0DC725E40E}" dt="2021-10-15T13:00:18.450" v="10818" actId="1076"/>
          <ac:grpSpMkLst>
            <pc:docMk/>
            <pc:sldMk cId="1610461599" sldId="270"/>
            <ac:grpSpMk id="10" creationId="{4F0C807F-104E-4951-8536-4FE84C6555DC}"/>
          </ac:grpSpMkLst>
        </pc:grpChg>
        <pc:picChg chg="add del mod ord">
          <ac:chgData name="K TSQ" userId="1d9b48f1f5b75d98" providerId="LiveId" clId="{E93DA4E9-BC26-4B03-96AD-FC0DC725E40E}" dt="2021-10-15T12:58:30.506" v="10807" actId="22"/>
          <ac:picMkLst>
            <pc:docMk/>
            <pc:sldMk cId="1610461599" sldId="270"/>
            <ac:picMk id="5" creationId="{2E009D7F-78B3-45D6-B814-A34942DEB0FC}"/>
          </ac:picMkLst>
        </pc:picChg>
        <pc:picChg chg="add mod">
          <ac:chgData name="K TSQ" userId="1d9b48f1f5b75d98" providerId="LiveId" clId="{E93DA4E9-BC26-4B03-96AD-FC0DC725E40E}" dt="2021-10-15T13:00:14.259" v="10817" actId="164"/>
          <ac:picMkLst>
            <pc:docMk/>
            <pc:sldMk cId="1610461599" sldId="270"/>
            <ac:picMk id="7" creationId="{66A56B48-6752-4B54-AA6B-80719419449A}"/>
          </ac:picMkLst>
        </pc:picChg>
        <pc:picChg chg="add mod">
          <ac:chgData name="K TSQ" userId="1d9b48f1f5b75d98" providerId="LiveId" clId="{E93DA4E9-BC26-4B03-96AD-FC0DC725E40E}" dt="2021-10-15T13:00:14.259" v="10817" actId="164"/>
          <ac:picMkLst>
            <pc:docMk/>
            <pc:sldMk cId="1610461599" sldId="270"/>
            <ac:picMk id="9" creationId="{3EC58E27-ECEE-4BBF-AEB3-BD56548DF06A}"/>
          </ac:picMkLst>
        </pc:picChg>
        <pc:picChg chg="add mod">
          <ac:chgData name="K TSQ" userId="1d9b48f1f5b75d98" providerId="LiveId" clId="{E93DA4E9-BC26-4B03-96AD-FC0DC725E40E}" dt="2021-10-15T14:58:01.716" v="15149"/>
          <ac:picMkLst>
            <pc:docMk/>
            <pc:sldMk cId="1610461599" sldId="270"/>
            <ac:picMk id="11" creationId="{BC17D4F5-8A5C-4684-8992-465B81EC4FE2}"/>
          </ac:picMkLst>
        </pc:picChg>
      </pc:sldChg>
      <pc:sldChg chg="addSp delSp modSp new mod modAnim modNotesTx">
        <pc:chgData name="K TSQ" userId="1d9b48f1f5b75d98" providerId="LiveId" clId="{E93DA4E9-BC26-4B03-96AD-FC0DC725E40E}" dt="2021-10-15T14:58:34.595" v="15158" actId="1076"/>
        <pc:sldMkLst>
          <pc:docMk/>
          <pc:sldMk cId="3121091768" sldId="271"/>
        </pc:sldMkLst>
        <pc:spChg chg="mod">
          <ac:chgData name="K TSQ" userId="1d9b48f1f5b75d98" providerId="LiveId" clId="{E93DA4E9-BC26-4B03-96AD-FC0DC725E40E}" dt="2021-10-15T12:51:17.802" v="10043" actId="113"/>
          <ac:spMkLst>
            <pc:docMk/>
            <pc:sldMk cId="3121091768" sldId="271"/>
            <ac:spMk id="2" creationId="{D93FB671-E433-4909-B04E-87BB04E7127D}"/>
          </ac:spMkLst>
        </pc:spChg>
        <pc:spChg chg="mod">
          <ac:chgData name="K TSQ" userId="1d9b48f1f5b75d98" providerId="LiveId" clId="{E93DA4E9-BC26-4B03-96AD-FC0DC725E40E}" dt="2021-10-15T12:55:51.889" v="10772"/>
          <ac:spMkLst>
            <pc:docMk/>
            <pc:sldMk cId="3121091768" sldId="271"/>
            <ac:spMk id="3" creationId="{750AF4A1-0394-4727-BFC4-F87B76D0E22B}"/>
          </ac:spMkLst>
        </pc:spChg>
        <pc:picChg chg="add mod">
          <ac:chgData name="K TSQ" userId="1d9b48f1f5b75d98" providerId="LiveId" clId="{E93DA4E9-BC26-4B03-96AD-FC0DC725E40E}" dt="2021-10-15T14:29:17.925" v="13687" actId="1076"/>
          <ac:picMkLst>
            <pc:docMk/>
            <pc:sldMk cId="3121091768" sldId="271"/>
            <ac:picMk id="4" creationId="{5E3F4F69-72D1-4EB1-97E6-01E8A025139E}"/>
          </ac:picMkLst>
        </pc:picChg>
        <pc:picChg chg="add mod">
          <ac:chgData name="K TSQ" userId="1d9b48f1f5b75d98" providerId="LiveId" clId="{E93DA4E9-BC26-4B03-96AD-FC0DC725E40E}" dt="2021-10-15T14:58:34.595" v="15158" actId="1076"/>
          <ac:picMkLst>
            <pc:docMk/>
            <pc:sldMk cId="3121091768" sldId="271"/>
            <ac:picMk id="37" creationId="{782E0113-62CB-413E-86D8-D77A1D2370D0}"/>
          </ac:picMkLst>
        </pc:picChg>
        <pc:cxnChg chg="add del">
          <ac:chgData name="K TSQ" userId="1d9b48f1f5b75d98" providerId="LiveId" clId="{E93DA4E9-BC26-4B03-96AD-FC0DC725E40E}" dt="2021-10-15T14:30:21.933" v="13696" actId="478"/>
          <ac:cxnSpMkLst>
            <pc:docMk/>
            <pc:sldMk cId="3121091768" sldId="271"/>
            <ac:cxnSpMk id="6" creationId="{F9179898-70A4-49EC-912B-0B08D11EEA7D}"/>
          </ac:cxnSpMkLst>
        </pc:cxnChg>
        <pc:cxnChg chg="add mod">
          <ac:chgData name="K TSQ" userId="1d9b48f1f5b75d98" providerId="LiveId" clId="{E93DA4E9-BC26-4B03-96AD-FC0DC725E40E}" dt="2021-10-15T14:31:29.749" v="13722" actId="14100"/>
          <ac:cxnSpMkLst>
            <pc:docMk/>
            <pc:sldMk cId="3121091768" sldId="271"/>
            <ac:cxnSpMk id="8" creationId="{C6DD05DF-400E-48FC-8523-3130C66CC574}"/>
          </ac:cxnSpMkLst>
        </pc:cxnChg>
        <pc:cxnChg chg="add del mod">
          <ac:chgData name="K TSQ" userId="1d9b48f1f5b75d98" providerId="LiveId" clId="{E93DA4E9-BC26-4B03-96AD-FC0DC725E40E}" dt="2021-10-15T14:30:21.250" v="13695" actId="478"/>
          <ac:cxnSpMkLst>
            <pc:docMk/>
            <pc:sldMk cId="3121091768" sldId="271"/>
            <ac:cxnSpMk id="10" creationId="{2F1B78C1-CFAC-4C34-B21B-6D527BE8DE26}"/>
          </ac:cxnSpMkLst>
        </pc:cxnChg>
        <pc:cxnChg chg="add mod">
          <ac:chgData name="K TSQ" userId="1d9b48f1f5b75d98" providerId="LiveId" clId="{E93DA4E9-BC26-4B03-96AD-FC0DC725E40E}" dt="2021-10-15T14:31:31.375" v="13723" actId="14100"/>
          <ac:cxnSpMkLst>
            <pc:docMk/>
            <pc:sldMk cId="3121091768" sldId="271"/>
            <ac:cxnSpMk id="14" creationId="{C6466DAC-88D1-4A7A-B562-F8D885E74ADB}"/>
          </ac:cxnSpMkLst>
        </pc:cxnChg>
        <pc:cxnChg chg="add mod">
          <ac:chgData name="K TSQ" userId="1d9b48f1f5b75d98" providerId="LiveId" clId="{E93DA4E9-BC26-4B03-96AD-FC0DC725E40E}" dt="2021-10-15T14:31:44.184" v="13725" actId="14100"/>
          <ac:cxnSpMkLst>
            <pc:docMk/>
            <pc:sldMk cId="3121091768" sldId="271"/>
            <ac:cxnSpMk id="16" creationId="{01E4DA2B-57B3-4F99-A376-770747D03E22}"/>
          </ac:cxnSpMkLst>
        </pc:cxnChg>
        <pc:cxnChg chg="add mod">
          <ac:chgData name="K TSQ" userId="1d9b48f1f5b75d98" providerId="LiveId" clId="{E93DA4E9-BC26-4B03-96AD-FC0DC725E40E}" dt="2021-10-15T14:31:42.208" v="13724" actId="14100"/>
          <ac:cxnSpMkLst>
            <pc:docMk/>
            <pc:sldMk cId="3121091768" sldId="271"/>
            <ac:cxnSpMk id="18" creationId="{D8ED8FFF-5417-404C-8380-8057C9D01A7E}"/>
          </ac:cxnSpMkLst>
        </pc:cxnChg>
        <pc:cxnChg chg="add mod">
          <ac:chgData name="K TSQ" userId="1d9b48f1f5b75d98" providerId="LiveId" clId="{E93DA4E9-BC26-4B03-96AD-FC0DC725E40E}" dt="2021-10-15T14:31:49.092" v="13726" actId="14100"/>
          <ac:cxnSpMkLst>
            <pc:docMk/>
            <pc:sldMk cId="3121091768" sldId="271"/>
            <ac:cxnSpMk id="20" creationId="{FCF8391D-9876-40CB-A4DD-A0E4F0E16B2E}"/>
          </ac:cxnSpMkLst>
        </pc:cxnChg>
        <pc:cxnChg chg="add mod">
          <ac:chgData name="K TSQ" userId="1d9b48f1f5b75d98" providerId="LiveId" clId="{E93DA4E9-BC26-4B03-96AD-FC0DC725E40E}" dt="2021-10-15T14:31:51.069" v="13727" actId="14100"/>
          <ac:cxnSpMkLst>
            <pc:docMk/>
            <pc:sldMk cId="3121091768" sldId="271"/>
            <ac:cxnSpMk id="22" creationId="{9448F805-ECAD-4B8A-B07E-FD98B5C82313}"/>
          </ac:cxnSpMkLst>
        </pc:cxnChg>
      </pc:sldChg>
      <pc:sldChg chg="addSp modSp new mod modNotesTx">
        <pc:chgData name="K TSQ" userId="1d9b48f1f5b75d98" providerId="LiveId" clId="{E93DA4E9-BC26-4B03-96AD-FC0DC725E40E}" dt="2021-10-15T14:58:01.207" v="15148"/>
        <pc:sldMkLst>
          <pc:docMk/>
          <pc:sldMk cId="2204241683" sldId="272"/>
        </pc:sldMkLst>
        <pc:spChg chg="mod">
          <ac:chgData name="K TSQ" userId="1d9b48f1f5b75d98" providerId="LiveId" clId="{E93DA4E9-BC26-4B03-96AD-FC0DC725E40E}" dt="2021-10-15T13:16:54.803" v="11610" actId="20577"/>
          <ac:spMkLst>
            <pc:docMk/>
            <pc:sldMk cId="2204241683" sldId="272"/>
            <ac:spMk id="2" creationId="{8F3B2A40-0110-497F-9153-6F1E1D1D1099}"/>
          </ac:spMkLst>
        </pc:spChg>
        <pc:spChg chg="mod">
          <ac:chgData name="K TSQ" userId="1d9b48f1f5b75d98" providerId="LiveId" clId="{E93DA4E9-BC26-4B03-96AD-FC0DC725E40E}" dt="2021-10-15T14:27:53.805" v="13677" actId="14100"/>
          <ac:spMkLst>
            <pc:docMk/>
            <pc:sldMk cId="2204241683" sldId="272"/>
            <ac:spMk id="3" creationId="{117C7418-6862-43AB-8A3C-3F4C833EF489}"/>
          </ac:spMkLst>
        </pc:spChg>
        <pc:grpChg chg="add mod">
          <ac:chgData name="K TSQ" userId="1d9b48f1f5b75d98" providerId="LiveId" clId="{E93DA4E9-BC26-4B03-96AD-FC0DC725E40E}" dt="2021-10-15T13:04:01.787" v="11072" actId="1076"/>
          <ac:grpSpMkLst>
            <pc:docMk/>
            <pc:sldMk cId="2204241683" sldId="272"/>
            <ac:grpSpMk id="13" creationId="{8C8CB3DC-421F-4A11-9CE3-63D97265CF1E}"/>
          </ac:grpSpMkLst>
        </pc:grpChg>
        <pc:picChg chg="add mod modCrop">
          <ac:chgData name="K TSQ" userId="1d9b48f1f5b75d98" providerId="LiveId" clId="{E93DA4E9-BC26-4B03-96AD-FC0DC725E40E}" dt="2021-10-15T14:28:10.696" v="13679" actId="732"/>
          <ac:picMkLst>
            <pc:docMk/>
            <pc:sldMk cId="2204241683" sldId="272"/>
            <ac:picMk id="5" creationId="{B20EE318-6905-4DB0-B823-AF45D6080994}"/>
          </ac:picMkLst>
        </pc:picChg>
        <pc:picChg chg="add mod modCrop">
          <ac:chgData name="K TSQ" userId="1d9b48f1f5b75d98" providerId="LiveId" clId="{E93DA4E9-BC26-4B03-96AD-FC0DC725E40E}" dt="2021-10-15T14:28:29.135" v="13683" actId="732"/>
          <ac:picMkLst>
            <pc:docMk/>
            <pc:sldMk cId="2204241683" sldId="272"/>
            <ac:picMk id="7" creationId="{CF7076FB-0B34-4B30-B73D-74D4005DD30F}"/>
          </ac:picMkLst>
        </pc:picChg>
        <pc:picChg chg="add mod">
          <ac:chgData name="K TSQ" userId="1d9b48f1f5b75d98" providerId="LiveId" clId="{E93DA4E9-BC26-4B03-96AD-FC0DC725E40E}" dt="2021-10-15T14:58:01.207" v="15148"/>
          <ac:picMkLst>
            <pc:docMk/>
            <pc:sldMk cId="2204241683" sldId="272"/>
            <ac:picMk id="16" creationId="{A2123CAA-CBC6-47CA-A7F2-40EC065DE443}"/>
          </ac:picMkLst>
        </pc:picChg>
        <pc:cxnChg chg="add mod">
          <ac:chgData name="K TSQ" userId="1d9b48f1f5b75d98" providerId="LiveId" clId="{E93DA4E9-BC26-4B03-96AD-FC0DC725E40E}" dt="2021-10-15T14:28:36.604" v="13685" actId="14100"/>
          <ac:cxnSpMkLst>
            <pc:docMk/>
            <pc:sldMk cId="2204241683" sldId="272"/>
            <ac:cxnSpMk id="9" creationId="{C75691D1-EE59-4700-B698-AAF50D68F0E8}"/>
          </ac:cxnSpMkLst>
        </pc:cxnChg>
      </pc:sldChg>
      <pc:sldChg chg="addSp delSp modSp new mod modAnim modNotesTx">
        <pc:chgData name="K TSQ" userId="1d9b48f1f5b75d98" providerId="LiveId" clId="{E93DA4E9-BC26-4B03-96AD-FC0DC725E40E}" dt="2021-10-15T14:58:03.351" v="15152"/>
        <pc:sldMkLst>
          <pc:docMk/>
          <pc:sldMk cId="3230878392" sldId="273"/>
        </pc:sldMkLst>
        <pc:spChg chg="mod">
          <ac:chgData name="K TSQ" userId="1d9b48f1f5b75d98" providerId="LiveId" clId="{E93DA4E9-BC26-4B03-96AD-FC0DC725E40E}" dt="2021-10-15T13:22:52.787" v="11776" actId="113"/>
          <ac:spMkLst>
            <pc:docMk/>
            <pc:sldMk cId="3230878392" sldId="273"/>
            <ac:spMk id="2" creationId="{959C7051-914F-486A-B18C-B52F7DE2F191}"/>
          </ac:spMkLst>
        </pc:spChg>
        <pc:spChg chg="mod">
          <ac:chgData name="K TSQ" userId="1d9b48f1f5b75d98" providerId="LiveId" clId="{E93DA4E9-BC26-4B03-96AD-FC0DC725E40E}" dt="2021-10-15T14:25:40.589" v="13645" actId="27636"/>
          <ac:spMkLst>
            <pc:docMk/>
            <pc:sldMk cId="3230878392" sldId="273"/>
            <ac:spMk id="3" creationId="{8D4072F8-5981-4A24-884F-49BD360DDD0E}"/>
          </ac:spMkLst>
        </pc:spChg>
        <pc:spChg chg="add mod">
          <ac:chgData name="K TSQ" userId="1d9b48f1f5b75d98" providerId="LiveId" clId="{E93DA4E9-BC26-4B03-96AD-FC0DC725E40E}" dt="2021-10-15T14:03:35.855" v="13335" actId="1076"/>
          <ac:spMkLst>
            <pc:docMk/>
            <pc:sldMk cId="3230878392" sldId="273"/>
            <ac:spMk id="4" creationId="{58160042-F41A-40DB-8B9A-DF37A1221E9E}"/>
          </ac:spMkLst>
        </pc:spChg>
        <pc:grpChg chg="add mod">
          <ac:chgData name="K TSQ" userId="1d9b48f1f5b75d98" providerId="LiveId" clId="{E93DA4E9-BC26-4B03-96AD-FC0DC725E40E}" dt="2021-10-15T14:03:27.840" v="13334" actId="164"/>
          <ac:grpSpMkLst>
            <pc:docMk/>
            <pc:sldMk cId="3230878392" sldId="273"/>
            <ac:grpSpMk id="13" creationId="{96BD0ADE-B339-4E41-A90D-150A28B06335}"/>
          </ac:grpSpMkLst>
        </pc:grpChg>
        <pc:grpChg chg="add mod">
          <ac:chgData name="K TSQ" userId="1d9b48f1f5b75d98" providerId="LiveId" clId="{E93DA4E9-BC26-4B03-96AD-FC0DC725E40E}" dt="2021-10-15T14:03:39.813" v="13336" actId="1076"/>
          <ac:grpSpMkLst>
            <pc:docMk/>
            <pc:sldMk cId="3230878392" sldId="273"/>
            <ac:grpSpMk id="14" creationId="{4005A881-2527-471F-A46C-95AB0BD1B05F}"/>
          </ac:grpSpMkLst>
        </pc:grpChg>
        <pc:picChg chg="add del mod">
          <ac:chgData name="K TSQ" userId="1d9b48f1f5b75d98" providerId="LiveId" clId="{E93DA4E9-BC26-4B03-96AD-FC0DC725E40E}" dt="2021-10-15T13:36:27.200" v="12179" actId="478"/>
          <ac:picMkLst>
            <pc:docMk/>
            <pc:sldMk cId="3230878392" sldId="273"/>
            <ac:picMk id="6" creationId="{76451957-3CE5-4087-9BC2-5DD16883FD5B}"/>
          </ac:picMkLst>
        </pc:picChg>
        <pc:picChg chg="add del mod">
          <ac:chgData name="K TSQ" userId="1d9b48f1f5b75d98" providerId="LiveId" clId="{E93DA4E9-BC26-4B03-96AD-FC0DC725E40E}" dt="2021-10-15T13:38:23.316" v="12183" actId="478"/>
          <ac:picMkLst>
            <pc:docMk/>
            <pc:sldMk cId="3230878392" sldId="273"/>
            <ac:picMk id="8" creationId="{4F6F6C2D-105F-4A29-B9C0-E79248B76105}"/>
          </ac:picMkLst>
        </pc:picChg>
        <pc:picChg chg="add mod modCrop">
          <ac:chgData name="K TSQ" userId="1d9b48f1f5b75d98" providerId="LiveId" clId="{E93DA4E9-BC26-4B03-96AD-FC0DC725E40E}" dt="2021-10-15T13:39:22.887" v="12189" actId="164"/>
          <ac:picMkLst>
            <pc:docMk/>
            <pc:sldMk cId="3230878392" sldId="273"/>
            <ac:picMk id="10" creationId="{119D7333-71E0-4705-A632-F8993CCA2966}"/>
          </ac:picMkLst>
        </pc:picChg>
        <pc:picChg chg="add mod modCrop">
          <ac:chgData name="K TSQ" userId="1d9b48f1f5b75d98" providerId="LiveId" clId="{E93DA4E9-BC26-4B03-96AD-FC0DC725E40E}" dt="2021-10-15T14:03:15.153" v="13331" actId="1076"/>
          <ac:picMkLst>
            <pc:docMk/>
            <pc:sldMk cId="3230878392" sldId="273"/>
            <ac:picMk id="12" creationId="{C1C9D730-F94D-4628-8FA1-8529F2F8BAB6}"/>
          </ac:picMkLst>
        </pc:picChg>
        <pc:picChg chg="add mod">
          <ac:chgData name="K TSQ" userId="1d9b48f1f5b75d98" providerId="LiveId" clId="{E93DA4E9-BC26-4B03-96AD-FC0DC725E40E}" dt="2021-10-15T14:58:03.351" v="15152"/>
          <ac:picMkLst>
            <pc:docMk/>
            <pc:sldMk cId="3230878392" sldId="273"/>
            <ac:picMk id="15" creationId="{1B92E839-59E5-4929-8762-495806431702}"/>
          </ac:picMkLst>
        </pc:picChg>
      </pc:sldChg>
      <pc:sldChg chg="addSp delSp modSp new mod modNotesTx">
        <pc:chgData name="K TSQ" userId="1d9b48f1f5b75d98" providerId="LiveId" clId="{E93DA4E9-BC26-4B03-96AD-FC0DC725E40E}" dt="2021-10-15T14:58:02.182" v="15150"/>
        <pc:sldMkLst>
          <pc:docMk/>
          <pc:sldMk cId="3064042330" sldId="274"/>
        </pc:sldMkLst>
        <pc:spChg chg="mod">
          <ac:chgData name="K TSQ" userId="1d9b48f1f5b75d98" providerId="LiveId" clId="{E93DA4E9-BC26-4B03-96AD-FC0DC725E40E}" dt="2021-10-15T13:41:10.178" v="12235" actId="113"/>
          <ac:spMkLst>
            <pc:docMk/>
            <pc:sldMk cId="3064042330" sldId="274"/>
            <ac:spMk id="2" creationId="{19FA7CB8-3D63-4817-ACEB-0C3CD5CD9A6C}"/>
          </ac:spMkLst>
        </pc:spChg>
        <pc:spChg chg="mod">
          <ac:chgData name="K TSQ" userId="1d9b48f1f5b75d98" providerId="LiveId" clId="{E93DA4E9-BC26-4B03-96AD-FC0DC725E40E}" dt="2021-10-15T13:42:45.001" v="12391" actId="27636"/>
          <ac:spMkLst>
            <pc:docMk/>
            <pc:sldMk cId="3064042330" sldId="274"/>
            <ac:spMk id="3" creationId="{997A48E5-2EF9-4DF6-9614-40E773A30D81}"/>
          </ac:spMkLst>
        </pc:spChg>
        <pc:spChg chg="add mod">
          <ac:chgData name="K TSQ" userId="1d9b48f1f5b75d98" providerId="LiveId" clId="{E93DA4E9-BC26-4B03-96AD-FC0DC725E40E}" dt="2021-10-15T13:43:32.663" v="12397" actId="1076"/>
          <ac:spMkLst>
            <pc:docMk/>
            <pc:sldMk cId="3064042330" sldId="274"/>
            <ac:spMk id="4" creationId="{85099D68-0C64-4BF7-B356-FFDCD25A4938}"/>
          </ac:spMkLst>
        </pc:spChg>
        <pc:spChg chg="add mod">
          <ac:chgData name="K TSQ" userId="1d9b48f1f5b75d98" providerId="LiveId" clId="{E93DA4E9-BC26-4B03-96AD-FC0DC725E40E}" dt="2021-10-15T13:44:20.126" v="12399" actId="1076"/>
          <ac:spMkLst>
            <pc:docMk/>
            <pc:sldMk cId="3064042330" sldId="274"/>
            <ac:spMk id="5" creationId="{2AB4FA64-9C9F-428C-8398-1E2FD51943FD}"/>
          </ac:spMkLst>
        </pc:spChg>
        <pc:spChg chg="add mod">
          <ac:chgData name="K TSQ" userId="1d9b48f1f5b75d98" providerId="LiveId" clId="{E93DA4E9-BC26-4B03-96AD-FC0DC725E40E}" dt="2021-10-15T13:45:20.467" v="12484" actId="1076"/>
          <ac:spMkLst>
            <pc:docMk/>
            <pc:sldMk cId="3064042330" sldId="274"/>
            <ac:spMk id="10" creationId="{ED829D4B-AC1A-4557-8E9C-3D8D45805773}"/>
          </ac:spMkLst>
        </pc:spChg>
        <pc:spChg chg="add mod">
          <ac:chgData name="K TSQ" userId="1d9b48f1f5b75d98" providerId="LiveId" clId="{E93DA4E9-BC26-4B03-96AD-FC0DC725E40E}" dt="2021-10-15T13:47:37.671" v="12567" actId="14100"/>
          <ac:spMkLst>
            <pc:docMk/>
            <pc:sldMk cId="3064042330" sldId="274"/>
            <ac:spMk id="18" creationId="{B39D64D4-1141-48C0-8033-7E1DD4B78844}"/>
          </ac:spMkLst>
        </pc:spChg>
        <pc:picChg chg="add mod">
          <ac:chgData name="K TSQ" userId="1d9b48f1f5b75d98" providerId="LiveId" clId="{E93DA4E9-BC26-4B03-96AD-FC0DC725E40E}" dt="2021-10-15T13:46:05.603" v="12491" actId="1076"/>
          <ac:picMkLst>
            <pc:docMk/>
            <pc:sldMk cId="3064042330" sldId="274"/>
            <ac:picMk id="17" creationId="{3A421CC2-AD12-4DC0-9FC3-C77ACC6596E9}"/>
          </ac:picMkLst>
        </pc:picChg>
        <pc:picChg chg="add mod">
          <ac:chgData name="K TSQ" userId="1d9b48f1f5b75d98" providerId="LiveId" clId="{E93DA4E9-BC26-4B03-96AD-FC0DC725E40E}" dt="2021-10-15T14:58:02.182" v="15150"/>
          <ac:picMkLst>
            <pc:docMk/>
            <pc:sldMk cId="3064042330" sldId="274"/>
            <ac:picMk id="19" creationId="{266B0F62-0CA9-49A5-A1F5-813A286124FA}"/>
          </ac:picMkLst>
        </pc:picChg>
        <pc:cxnChg chg="add del mod">
          <ac:chgData name="K TSQ" userId="1d9b48f1f5b75d98" providerId="LiveId" clId="{E93DA4E9-BC26-4B03-96AD-FC0DC725E40E}" dt="2021-10-15T13:44:29.172" v="12401" actId="11529"/>
          <ac:cxnSpMkLst>
            <pc:docMk/>
            <pc:sldMk cId="3064042330" sldId="274"/>
            <ac:cxnSpMk id="7" creationId="{D05799DD-B7AF-4751-8E3B-00121886684B}"/>
          </ac:cxnSpMkLst>
        </pc:cxnChg>
        <pc:cxnChg chg="add mod">
          <ac:chgData name="K TSQ" userId="1d9b48f1f5b75d98" providerId="LiveId" clId="{E93DA4E9-BC26-4B03-96AD-FC0DC725E40E}" dt="2021-10-15T13:45:27.166" v="12487" actId="14100"/>
          <ac:cxnSpMkLst>
            <pc:docMk/>
            <pc:sldMk cId="3064042330" sldId="274"/>
            <ac:cxnSpMk id="9" creationId="{66AA9CC0-485E-463B-86F5-EEF431A93C0C}"/>
          </ac:cxnSpMkLst>
        </pc:cxnChg>
        <pc:cxnChg chg="add mod">
          <ac:chgData name="K TSQ" userId="1d9b48f1f5b75d98" providerId="LiveId" clId="{E93DA4E9-BC26-4B03-96AD-FC0DC725E40E}" dt="2021-10-15T13:45:24.678" v="12486" actId="14100"/>
          <ac:cxnSpMkLst>
            <pc:docMk/>
            <pc:sldMk cId="3064042330" sldId="274"/>
            <ac:cxnSpMk id="11" creationId="{2403D02A-88B9-46D6-B9B5-E85ADA033933}"/>
          </ac:cxnSpMkLst>
        </pc:cxnChg>
      </pc:sldChg>
      <pc:sldChg chg="addSp modSp new mod ord modAnim modNotesTx">
        <pc:chgData name="K TSQ" userId="1d9b48f1f5b75d98" providerId="LiveId" clId="{E93DA4E9-BC26-4B03-96AD-FC0DC725E40E}" dt="2021-10-15T14:58:00.265" v="15146"/>
        <pc:sldMkLst>
          <pc:docMk/>
          <pc:sldMk cId="4076944073" sldId="275"/>
        </pc:sldMkLst>
        <pc:spChg chg="mod">
          <ac:chgData name="K TSQ" userId="1d9b48f1f5b75d98" providerId="LiveId" clId="{E93DA4E9-BC26-4B03-96AD-FC0DC725E40E}" dt="2021-10-15T14:54:19.304" v="15117" actId="20577"/>
          <ac:spMkLst>
            <pc:docMk/>
            <pc:sldMk cId="4076944073" sldId="275"/>
            <ac:spMk id="2" creationId="{90DF7907-5D69-46B8-9EEE-5D8ED482A399}"/>
          </ac:spMkLst>
        </pc:spChg>
        <pc:spChg chg="mod">
          <ac:chgData name="K TSQ" userId="1d9b48f1f5b75d98" providerId="LiveId" clId="{E93DA4E9-BC26-4B03-96AD-FC0DC725E40E}" dt="2021-10-15T14:53:56.091" v="15112"/>
          <ac:spMkLst>
            <pc:docMk/>
            <pc:sldMk cId="4076944073" sldId="275"/>
            <ac:spMk id="3" creationId="{6D36BB8E-212B-4764-905E-7AD25FA69A29}"/>
          </ac:spMkLst>
        </pc:spChg>
        <pc:picChg chg="add mod modCrop">
          <ac:chgData name="K TSQ" userId="1d9b48f1f5b75d98" providerId="LiveId" clId="{E93DA4E9-BC26-4B03-96AD-FC0DC725E40E}" dt="2021-10-15T14:53:10.823" v="15055" actId="1076"/>
          <ac:picMkLst>
            <pc:docMk/>
            <pc:sldMk cId="4076944073" sldId="275"/>
            <ac:picMk id="5" creationId="{383CAB47-D155-4FF6-9B22-022D9C7082BF}"/>
          </ac:picMkLst>
        </pc:picChg>
        <pc:picChg chg="add mod">
          <ac:chgData name="K TSQ" userId="1d9b48f1f5b75d98" providerId="LiveId" clId="{E93DA4E9-BC26-4B03-96AD-FC0DC725E40E}" dt="2021-10-15T14:58:00.265" v="15146"/>
          <ac:picMkLst>
            <pc:docMk/>
            <pc:sldMk cId="4076944073" sldId="275"/>
            <ac:picMk id="6" creationId="{A5CBE38A-459A-4786-B491-27DBA9BF79D2}"/>
          </ac:picMkLst>
        </pc:picChg>
      </pc:sldChg>
      <pc:sldChg chg="addSp modSp new mod modAnim modNotesTx">
        <pc:chgData name="K TSQ" userId="1d9b48f1f5b75d98" providerId="LiveId" clId="{E93DA4E9-BC26-4B03-96AD-FC0DC725E40E}" dt="2021-10-15T14:58:03.876" v="15153"/>
        <pc:sldMkLst>
          <pc:docMk/>
          <pc:sldMk cId="1010179345" sldId="276"/>
        </pc:sldMkLst>
        <pc:spChg chg="mod">
          <ac:chgData name="K TSQ" userId="1d9b48f1f5b75d98" providerId="LiveId" clId="{E93DA4E9-BC26-4B03-96AD-FC0DC725E40E}" dt="2021-10-15T14:09:59.326" v="13434"/>
          <ac:spMkLst>
            <pc:docMk/>
            <pc:sldMk cId="1010179345" sldId="276"/>
            <ac:spMk id="2" creationId="{6ECC6108-B2A2-4092-934C-0FAA66AE7B32}"/>
          </ac:spMkLst>
        </pc:spChg>
        <pc:spChg chg="mod">
          <ac:chgData name="K TSQ" userId="1d9b48f1f5b75d98" providerId="LiveId" clId="{E93DA4E9-BC26-4B03-96AD-FC0DC725E40E}" dt="2021-10-15T14:22:41.217" v="13609" actId="20577"/>
          <ac:spMkLst>
            <pc:docMk/>
            <pc:sldMk cId="1010179345" sldId="276"/>
            <ac:spMk id="3" creationId="{C17F3E2C-E391-47CE-8853-D92095ED7C18}"/>
          </ac:spMkLst>
        </pc:spChg>
        <pc:grpChg chg="add mod">
          <ac:chgData name="K TSQ" userId="1d9b48f1f5b75d98" providerId="LiveId" clId="{E93DA4E9-BC26-4B03-96AD-FC0DC725E40E}" dt="2021-10-15T14:21:01.050" v="13556" actId="164"/>
          <ac:grpSpMkLst>
            <pc:docMk/>
            <pc:sldMk cId="1010179345" sldId="276"/>
            <ac:grpSpMk id="12" creationId="{9FC8396E-CD78-4267-8E23-62567089339C}"/>
          </ac:grpSpMkLst>
        </pc:grpChg>
        <pc:grpChg chg="add mod">
          <ac:chgData name="K TSQ" userId="1d9b48f1f5b75d98" providerId="LiveId" clId="{E93DA4E9-BC26-4B03-96AD-FC0DC725E40E}" dt="2021-10-15T14:21:03.126" v="13557" actId="1076"/>
          <ac:grpSpMkLst>
            <pc:docMk/>
            <pc:sldMk cId="1010179345" sldId="276"/>
            <ac:grpSpMk id="13" creationId="{15B72747-587C-4615-8670-5D59DCF2A158}"/>
          </ac:grpSpMkLst>
        </pc:grpChg>
        <pc:picChg chg="add mod modCrop">
          <ac:chgData name="K TSQ" userId="1d9b48f1f5b75d98" providerId="LiveId" clId="{E93DA4E9-BC26-4B03-96AD-FC0DC725E40E}" dt="2021-10-15T14:20:55.666" v="13553" actId="164"/>
          <ac:picMkLst>
            <pc:docMk/>
            <pc:sldMk cId="1010179345" sldId="276"/>
            <ac:picMk id="5" creationId="{8651813A-1974-4559-91EF-2A95EA9BFAC4}"/>
          </ac:picMkLst>
        </pc:picChg>
        <pc:picChg chg="add mod modCrop">
          <ac:chgData name="K TSQ" userId="1d9b48f1f5b75d98" providerId="LiveId" clId="{E93DA4E9-BC26-4B03-96AD-FC0DC725E40E}" dt="2021-10-15T14:26:28.702" v="13652" actId="18131"/>
          <ac:picMkLst>
            <pc:docMk/>
            <pc:sldMk cId="1010179345" sldId="276"/>
            <ac:picMk id="7" creationId="{A609EEE5-0733-4B62-A3E2-5B36C4D937F9}"/>
          </ac:picMkLst>
        </pc:picChg>
        <pc:picChg chg="add mod">
          <ac:chgData name="K TSQ" userId="1d9b48f1f5b75d98" providerId="LiveId" clId="{E93DA4E9-BC26-4B03-96AD-FC0DC725E40E}" dt="2021-10-15T14:21:01.050" v="13556" actId="164"/>
          <ac:picMkLst>
            <pc:docMk/>
            <pc:sldMk cId="1010179345" sldId="276"/>
            <ac:picMk id="9" creationId="{C2EE040B-276B-4BD1-B200-93AF3F85792C}"/>
          </ac:picMkLst>
        </pc:picChg>
        <pc:picChg chg="add mod modCrop">
          <ac:chgData name="K TSQ" userId="1d9b48f1f5b75d98" providerId="LiveId" clId="{E93DA4E9-BC26-4B03-96AD-FC0DC725E40E}" dt="2021-10-15T14:26:41.387" v="13653" actId="1076"/>
          <ac:picMkLst>
            <pc:docMk/>
            <pc:sldMk cId="1010179345" sldId="276"/>
            <ac:picMk id="11" creationId="{93141B4B-E83F-4381-8D7C-68B41BBBFDAE}"/>
          </ac:picMkLst>
        </pc:picChg>
        <pc:picChg chg="add mod">
          <ac:chgData name="K TSQ" userId="1d9b48f1f5b75d98" providerId="LiveId" clId="{E93DA4E9-BC26-4B03-96AD-FC0DC725E40E}" dt="2021-10-15T14:58:03.876" v="15153"/>
          <ac:picMkLst>
            <pc:docMk/>
            <pc:sldMk cId="1010179345" sldId="276"/>
            <ac:picMk id="14" creationId="{FF6C8D3D-0DF9-4FE6-BCDA-D384DDBBDF05}"/>
          </ac:picMkLst>
        </pc:picChg>
      </pc:sldChg>
      <pc:sldChg chg="addSp delSp modSp new mod setBg delAnim modAnim modNotesTx">
        <pc:chgData name="K TSQ" userId="1d9b48f1f5b75d98" providerId="LiveId" clId="{E93DA4E9-BC26-4B03-96AD-FC0DC725E40E}" dt="2021-10-18T06:57:37.184" v="15197"/>
        <pc:sldMkLst>
          <pc:docMk/>
          <pc:sldMk cId="3686238799" sldId="277"/>
        </pc:sldMkLst>
        <pc:spChg chg="mod">
          <ac:chgData name="K TSQ" userId="1d9b48f1f5b75d98" providerId="LiveId" clId="{E93DA4E9-BC26-4B03-96AD-FC0DC725E40E}" dt="2021-10-18T06:56:37.527" v="15186" actId="26606"/>
          <ac:spMkLst>
            <pc:docMk/>
            <pc:sldMk cId="3686238799" sldId="277"/>
            <ac:spMk id="2" creationId="{B53DB16D-F412-4372-B538-46736594109C}"/>
          </ac:spMkLst>
        </pc:spChg>
        <pc:spChg chg="mod">
          <ac:chgData name="K TSQ" userId="1d9b48f1f5b75d98" providerId="LiveId" clId="{E93DA4E9-BC26-4B03-96AD-FC0DC725E40E}" dt="2021-10-18T06:56:37.527" v="15186" actId="26606"/>
          <ac:spMkLst>
            <pc:docMk/>
            <pc:sldMk cId="3686238799" sldId="277"/>
            <ac:spMk id="3" creationId="{F8260BC1-AAFE-4A55-AC6A-13AB40188C77}"/>
          </ac:spMkLst>
        </pc:spChg>
        <pc:spChg chg="add del">
          <ac:chgData name="K TSQ" userId="1d9b48f1f5b75d98" providerId="LiveId" clId="{E93DA4E9-BC26-4B03-96AD-FC0DC725E40E}" dt="2021-10-18T06:56:22.912" v="15179" actId="26606"/>
          <ac:spMkLst>
            <pc:docMk/>
            <pc:sldMk cId="3686238799" sldId="277"/>
            <ac:spMk id="13" creationId="{23E547B5-89CF-4EC0-96DE-25771AED0799}"/>
          </ac:spMkLst>
        </pc:spChg>
        <pc:spChg chg="add del">
          <ac:chgData name="K TSQ" userId="1d9b48f1f5b75d98" providerId="LiveId" clId="{E93DA4E9-BC26-4B03-96AD-FC0DC725E40E}" dt="2021-10-18T06:56:22.912" v="15179" actId="26606"/>
          <ac:spMkLst>
            <pc:docMk/>
            <pc:sldMk cId="3686238799" sldId="277"/>
            <ac:spMk id="14" creationId="{3F0B8CEB-8279-4E5E-A0CE-1FC9F71736F2}"/>
          </ac:spMkLst>
        </pc:spChg>
        <pc:spChg chg="add del">
          <ac:chgData name="K TSQ" userId="1d9b48f1f5b75d98" providerId="LiveId" clId="{E93DA4E9-BC26-4B03-96AD-FC0DC725E40E}" dt="2021-10-18T06:56:21.057" v="15177" actId="26606"/>
          <ac:spMkLst>
            <pc:docMk/>
            <pc:sldMk cId="3686238799" sldId="277"/>
            <ac:spMk id="16" creationId="{F13C74B1-5B17-4795-BED0-7140497B445A}"/>
          </ac:spMkLst>
        </pc:spChg>
        <pc:spChg chg="add del">
          <ac:chgData name="K TSQ" userId="1d9b48f1f5b75d98" providerId="LiveId" clId="{E93DA4E9-BC26-4B03-96AD-FC0DC725E40E}" dt="2021-10-18T06:56:31.747" v="15183" actId="26606"/>
          <ac:spMkLst>
            <pc:docMk/>
            <pc:sldMk cId="3686238799" sldId="277"/>
            <ac:spMk id="17" creationId="{3CD9DF72-87A3-404E-A828-84CBF11A8303}"/>
          </ac:spMkLst>
        </pc:spChg>
        <pc:spChg chg="add del">
          <ac:chgData name="K TSQ" userId="1d9b48f1f5b75d98" providerId="LiveId" clId="{E93DA4E9-BC26-4B03-96AD-FC0DC725E40E}" dt="2021-10-18T06:56:21.057" v="15177" actId="26606"/>
          <ac:spMkLst>
            <pc:docMk/>
            <pc:sldMk cId="3686238799" sldId="277"/>
            <ac:spMk id="18" creationId="{D4974D33-8DC5-464E-8C6D-BE58F0669C17}"/>
          </ac:spMkLst>
        </pc:spChg>
        <pc:spChg chg="add del">
          <ac:chgData name="K TSQ" userId="1d9b48f1f5b75d98" providerId="LiveId" clId="{E93DA4E9-BC26-4B03-96AD-FC0DC725E40E}" dt="2021-10-18T06:56:37.527" v="15186" actId="26606"/>
          <ac:spMkLst>
            <pc:docMk/>
            <pc:sldMk cId="3686238799" sldId="277"/>
            <ac:spMk id="20" creationId="{5E8D2E83-FB3A-40E7-A9E5-7AB389D612B4}"/>
          </ac:spMkLst>
        </pc:spChg>
        <pc:picChg chg="add del mod">
          <ac:chgData name="K TSQ" userId="1d9b48f1f5b75d98" providerId="LiveId" clId="{E93DA4E9-BC26-4B03-96AD-FC0DC725E40E}" dt="2021-10-18T06:52:01.697" v="15159" actId="478"/>
          <ac:picMkLst>
            <pc:docMk/>
            <pc:sldMk cId="3686238799" sldId="277"/>
            <ac:picMk id="5" creationId="{0566E02F-16DD-40F1-9430-26DDF47B6948}"/>
          </ac:picMkLst>
        </pc:picChg>
        <pc:picChg chg="add mod ord">
          <ac:chgData name="K TSQ" userId="1d9b48f1f5b75d98" providerId="LiveId" clId="{E93DA4E9-BC26-4B03-96AD-FC0DC725E40E}" dt="2021-10-18T06:56:28.917" v="15181" actId="26606"/>
          <ac:picMkLst>
            <pc:docMk/>
            <pc:sldMk cId="3686238799" sldId="277"/>
            <ac:picMk id="6" creationId="{7066F8BF-D9B2-402E-B8F0-DF6B0A95175A}"/>
          </ac:picMkLst>
        </pc:picChg>
        <pc:picChg chg="add del mod">
          <ac:chgData name="K TSQ" userId="1d9b48f1f5b75d98" providerId="LiveId" clId="{E93DA4E9-BC26-4B03-96AD-FC0DC725E40E}" dt="2021-10-18T06:53:30.827" v="15165" actId="478"/>
          <ac:picMkLst>
            <pc:docMk/>
            <pc:sldMk cId="3686238799" sldId="277"/>
            <ac:picMk id="7" creationId="{4A5B81F1-14AB-4208-8DD0-BC05DFBB1E07}"/>
          </ac:picMkLst>
        </pc:picChg>
        <pc:picChg chg="add del mod">
          <ac:chgData name="K TSQ" userId="1d9b48f1f5b75d98" providerId="LiveId" clId="{E93DA4E9-BC26-4B03-96AD-FC0DC725E40E}" dt="2021-10-18T06:55:51.574" v="15170" actId="478"/>
          <ac:picMkLst>
            <pc:docMk/>
            <pc:sldMk cId="3686238799" sldId="277"/>
            <ac:picMk id="9" creationId="{16D5EDCB-7C0C-4983-B22F-2D913D6B4DD7}"/>
          </ac:picMkLst>
        </pc:picChg>
        <pc:picChg chg="add mod ord modCrop">
          <ac:chgData name="K TSQ" userId="1d9b48f1f5b75d98" providerId="LiveId" clId="{E93DA4E9-BC26-4B03-96AD-FC0DC725E40E}" dt="2021-10-18T06:57:37.184" v="15197"/>
          <ac:picMkLst>
            <pc:docMk/>
            <pc:sldMk cId="3686238799" sldId="277"/>
            <ac:picMk id="11" creationId="{7C033A25-8563-4EB1-8168-F51B08B42E2F}"/>
          </ac:picMkLst>
        </pc:picChg>
        <pc:cxnChg chg="add del">
          <ac:chgData name="K TSQ" userId="1d9b48f1f5b75d98" providerId="LiveId" clId="{E93DA4E9-BC26-4B03-96AD-FC0DC725E40E}" dt="2021-10-18T06:56:28.917" v="15181" actId="26606"/>
          <ac:cxnSpMkLst>
            <pc:docMk/>
            <pc:sldMk cId="3686238799" sldId="277"/>
            <ac:cxnSpMk id="15" creationId="{A7F400EE-A8A5-48AF-B4D6-291B52C6F0B0}"/>
          </ac:cxnSpMkLst>
        </pc:cxnChg>
        <pc:cxnChg chg="add del">
          <ac:chgData name="K TSQ" userId="1d9b48f1f5b75d98" providerId="LiveId" clId="{E93DA4E9-BC26-4B03-96AD-FC0DC725E40E}" dt="2021-10-18T06:56:31.747" v="15183" actId="26606"/>
          <ac:cxnSpMkLst>
            <pc:docMk/>
            <pc:sldMk cId="3686238799" sldId="277"/>
            <ac:cxnSpMk id="19" creationId="{20E3A342-4D61-4E3F-AF90-1AB42AEB96C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635CE-AC87-41E4-A2D9-C98E512477D5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94F6C-29C9-47A7-9D41-DD4934B669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14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F6C-29C9-47A7-9D41-DD4934B6692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661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首先创建顶点原始数据并且绑定到指定的缓冲对象中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F6C-29C9-47A7-9D41-DD4934B6692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493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定义缓冲对象中顶点数据的属性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F6C-29C9-47A7-9D41-DD4934B6692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617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编译、链接</a:t>
            </a:r>
            <a:r>
              <a:rPr lang="en-US" altLang="zh-CN" dirty="0"/>
              <a:t>shader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F6C-29C9-47A7-9D41-DD4934B6692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237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顶点着色器的作用和内容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F6C-29C9-47A7-9D41-DD4934B6692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284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裁剪和光栅化的插值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F6C-29C9-47A7-9D41-DD4934B6692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96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片段着色器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F6C-29C9-47A7-9D41-DD4934B6692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585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设置</a:t>
            </a:r>
            <a:r>
              <a:rPr lang="en-US" altLang="zh-CN" dirty="0"/>
              <a:t>shader</a:t>
            </a:r>
            <a:r>
              <a:rPr lang="zh-CN" altLang="en-US" dirty="0"/>
              <a:t>中</a:t>
            </a:r>
            <a:r>
              <a:rPr lang="en-US" altLang="zh-CN" dirty="0"/>
              <a:t>uniform</a:t>
            </a:r>
            <a:r>
              <a:rPr lang="zh-CN" altLang="en-US" dirty="0"/>
              <a:t>的值，然后绘制绑定好的顶点数组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F6C-29C9-47A7-9D41-DD4934B6692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915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总结一下管线的流程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F6C-29C9-47A7-9D41-DD4934B6692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769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画矩形，引入索引缓冲对象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F6C-29C9-47A7-9D41-DD4934B6692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098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画圆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F6C-29C9-47A7-9D41-DD4934B6692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17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补充说明</a:t>
            </a:r>
            <a:r>
              <a:rPr lang="en-US" altLang="zh-CN" dirty="0"/>
              <a:t>CPU</a:t>
            </a:r>
            <a:r>
              <a:rPr lang="zh-CN" altLang="en-US" dirty="0"/>
              <a:t>和</a:t>
            </a:r>
            <a:r>
              <a:rPr lang="en-US" altLang="zh-CN" dirty="0"/>
              <a:t>GPU</a:t>
            </a:r>
            <a:r>
              <a:rPr lang="zh-CN" altLang="en-US" dirty="0"/>
              <a:t>的关系，以及内存的使用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F6C-29C9-47A7-9D41-DD4934B6692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36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之后的内容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F6C-29C9-47A7-9D41-DD4934B6692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548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要弄清楚，</a:t>
            </a:r>
            <a:r>
              <a:rPr lang="en-US" altLang="zh-CN" dirty="0"/>
              <a:t>OpenGL</a:t>
            </a:r>
            <a:r>
              <a:rPr lang="zh-CN" altLang="en-US" dirty="0"/>
              <a:t>不是</a:t>
            </a:r>
            <a:r>
              <a:rPr lang="en-US" altLang="zh-CN" dirty="0"/>
              <a:t>API</a:t>
            </a:r>
            <a:r>
              <a:rPr lang="zh-CN" altLang="en-US" dirty="0"/>
              <a:t>，只是一套标准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F6C-29C9-47A7-9D41-DD4934B6692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901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渲染管线的作用，和大致内容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F6C-29C9-47A7-9D41-DD4934B6692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905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准备阶段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F6C-29C9-47A7-9D41-DD4934B6692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611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几何处理阶段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F6C-29C9-47A7-9D41-DD4934B6692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241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两种管线的直观对比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F6C-29C9-47A7-9D41-DD4934B6692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021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图形学编程概要内容，并且发现基本是对数据的处理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F6C-29C9-47A7-9D41-DD4934B6692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157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OpenGL</a:t>
            </a:r>
            <a:r>
              <a:rPr lang="zh-CN" altLang="en-US" dirty="0"/>
              <a:t>编程是面向数据（流）的编程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F6C-29C9-47A7-9D41-DD4934B6692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648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F97BF-B7BE-4F46-9C18-73CC98CE8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F8126B-0363-47F1-AF7C-836479AF5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23E269-71F6-4587-A3E0-E61AF8F7A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F3AD-C24B-4088-8B75-79EC72E3B584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49C62F-FCDD-4795-82F5-79DD04D22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0B2011-B6C9-41BA-BED1-26E317F32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F4FC1-8F03-4627-BF09-BA24C8BEF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689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6EE7C-1C5D-442C-8185-EE2214350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4D1A2E-A4A8-4E29-A89C-93BA0277A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96BF0C-8DCD-4793-8B6B-F4D56049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F3AD-C24B-4088-8B75-79EC72E3B584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F5E597-37D8-4B6B-A554-97608C1A6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1F516D-830A-40B0-AAA4-020EC96AB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F4FC1-8F03-4627-BF09-BA24C8BEF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282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6FE80A5-A434-4A0B-A202-A520BA45CD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447F55-7C46-473B-AACC-8878EBE4C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A45784-30B9-44E3-87B4-3E397C800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F3AD-C24B-4088-8B75-79EC72E3B584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496A11-1B85-424C-960F-CAC17F763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39924C-CBF3-4FCA-94EB-FD70E1D62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F4FC1-8F03-4627-BF09-BA24C8BEF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03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06DED5-BB02-4655-BAC4-CA340F04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96EA57-DDCE-47D3-B37E-A2A9A7BF7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D1127D-7A79-4FE8-BE8A-924C900C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F3AD-C24B-4088-8B75-79EC72E3B584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C84483-B69E-43F7-8487-AAA41ADC0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2783C5-1C22-43D5-89FB-8EBC8DFD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F4FC1-8F03-4627-BF09-BA24C8BEF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527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450BF-FF3D-44EF-9DA4-EB616A110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A343F6-FDA0-4FC2-9197-4B4DCCA95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ED13B6-052F-4304-9772-303077D27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F3AD-C24B-4088-8B75-79EC72E3B584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B17B0B-FF7C-4CCF-BC33-A3B9F4D30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DA4C46-0ADA-42EB-B3B7-15CCE9865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F4FC1-8F03-4627-BF09-BA24C8BEF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163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C8D5B-DBD8-4C39-A53C-91DD2665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0581F5-7EEA-4FD5-AF7A-CC5D3F9D3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BD9A1B-4D79-4E26-8B28-F74793F4C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86456D-09D2-4730-8B39-BB37B5753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F3AD-C24B-4088-8B75-79EC72E3B584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04EDE2-EAC2-4A44-BBDD-74E731A0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EF71B4-27DB-45AD-AB97-54542331D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F4FC1-8F03-4627-BF09-BA24C8BEF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372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491DAE-7F2B-4918-BC73-81065485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18AB7E-D755-44CE-A841-BE6BF4FC2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7C457F-1D1A-4222-960B-F1F172109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A9FCDB-F712-4EE2-8C2A-DED0ECE19A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279EA4-A759-4792-8352-650D01EEA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3D7506-C375-452E-82A4-85CE8E61E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F3AD-C24B-4088-8B75-79EC72E3B584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16F7DB9-22E3-40E7-B3AD-8A55962CE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2051E80-8E72-44AF-858E-53DA89F1C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F4FC1-8F03-4627-BF09-BA24C8BEF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287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C3E49-5298-407C-98D8-4EC7EAD00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58722E-1632-439B-B81F-5CFD2CCCE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F3AD-C24B-4088-8B75-79EC72E3B584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05B2B3-C587-46FC-B536-A1EBBC235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1EC338B-91AC-4B06-BFD9-0EFE3A48D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F4FC1-8F03-4627-BF09-BA24C8BEF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45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30135B-7E96-4F2C-B120-829D427E0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F3AD-C24B-4088-8B75-79EC72E3B584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2CE988-667A-483A-A3CD-162B0C95B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4DB4A9-EB8E-460B-AE7E-7C9ADAAC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F4FC1-8F03-4627-BF09-BA24C8BEF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02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B74F9-E66E-44CC-AC7A-44C334464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AF8593-F0F3-46F7-816C-3579CC63A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619FBD-A173-4C3A-9DE3-0F053D1D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CC1B8E-6325-4928-87A6-9989319E2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F3AD-C24B-4088-8B75-79EC72E3B584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AB2C63-4B5C-4668-8704-C6792CB61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E638DA-21E3-417F-B62B-8D8388CB7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F4FC1-8F03-4627-BF09-BA24C8BEF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650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C356B-35A0-488D-B5C3-FF405A588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694831E-AD5D-4D36-9425-703CC72262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A760DB-61F1-4D27-8986-EEF1A7636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B1BB21-A9F5-4495-98BF-0C835EB7B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F3AD-C24B-4088-8B75-79EC72E3B584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138055-2FEB-4D81-8474-D7DCAE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4CFD67-72CD-4C9B-9B44-9AC0682E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F4FC1-8F03-4627-BF09-BA24C8BEF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662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6C0A9E3-DA15-45AA-87B5-F89EEE11C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004E87-A00B-46B5-859A-D808CC921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D6D06F-E503-4C33-84CF-84893E690F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6F3AD-C24B-4088-8B75-79EC72E3B584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07702B-5397-4AC1-94FC-7E5CE19B7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B0F0F5-6B80-4819-927A-43FEA3098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F4FC1-8F03-4627-BF09-BA24C8BEF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236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报纸上的文字&#10;&#10;描述已自动生成">
            <a:extLst>
              <a:ext uri="{FF2B5EF4-FFF2-40B4-BE49-F238E27FC236}">
                <a16:creationId xmlns:a16="http://schemas.microsoft.com/office/drawing/2014/main" id="{5A413647-AF28-4192-AA65-21208551A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222" b="77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0508971-4605-41DD-9934-138957AD9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545685"/>
            <a:ext cx="9144000" cy="1766628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FFFFFF"/>
                </a:solidFill>
              </a:rPr>
              <a:t>现代计算机图形学基础</a:t>
            </a:r>
            <a:br>
              <a:rPr lang="en-US" altLang="zh-CN" b="1" dirty="0">
                <a:solidFill>
                  <a:srgbClr val="FFFFFF"/>
                </a:solidFill>
              </a:rPr>
            </a:br>
            <a:r>
              <a:rPr lang="zh-CN" altLang="en-US" sz="3600" b="1" dirty="0">
                <a:solidFill>
                  <a:srgbClr val="FFFFFF"/>
                </a:solidFill>
              </a:rPr>
              <a:t>夏佳志</a:t>
            </a:r>
            <a:endParaRPr lang="zh-CN" altLang="en-US" sz="4800" b="1" dirty="0">
              <a:solidFill>
                <a:srgbClr val="FFFFF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B28973-E7B7-4154-AD00-BBBF79DD0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67975"/>
            <a:ext cx="9144000" cy="1898496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FFFFFF"/>
                </a:solidFill>
              </a:rPr>
              <a:t>基于</a:t>
            </a:r>
            <a:r>
              <a:rPr lang="en-US" altLang="zh-CN" sz="3600" dirty="0">
                <a:solidFill>
                  <a:srgbClr val="FFFFFF"/>
                </a:solidFill>
              </a:rPr>
              <a:t>OpenGL</a:t>
            </a:r>
            <a:r>
              <a:rPr lang="zh-CN" altLang="en-US" sz="3600" dirty="0">
                <a:solidFill>
                  <a:srgbClr val="FFFFFF"/>
                </a:solidFill>
              </a:rPr>
              <a:t>的可编程渲染管线</a:t>
            </a:r>
            <a:endParaRPr lang="en-US" altLang="zh-CN" sz="3600" dirty="0">
              <a:solidFill>
                <a:srgbClr val="FFFFFF"/>
              </a:solidFill>
            </a:endParaRPr>
          </a:p>
          <a:p>
            <a:br>
              <a:rPr lang="en-US" altLang="zh-CN" dirty="0">
                <a:solidFill>
                  <a:srgbClr val="FFFFFF"/>
                </a:solidFill>
              </a:rPr>
            </a:br>
            <a:r>
              <a:rPr lang="zh-CN" altLang="en-US" dirty="0">
                <a:solidFill>
                  <a:srgbClr val="FFFFFF"/>
                </a:solidFill>
              </a:rPr>
              <a:t>课程</a:t>
            </a:r>
            <a:r>
              <a:rPr lang="en-US" altLang="zh-CN" dirty="0">
                <a:solidFill>
                  <a:srgbClr val="FFFFFF"/>
                </a:solidFill>
              </a:rPr>
              <a:t>2</a:t>
            </a:r>
            <a:r>
              <a:rPr lang="zh-CN" altLang="en-US" dirty="0">
                <a:solidFill>
                  <a:srgbClr val="FFFFFF"/>
                </a:solidFill>
              </a:rPr>
              <a:t>：</a:t>
            </a:r>
            <a:r>
              <a:rPr lang="en-US" altLang="zh-CN" dirty="0">
                <a:solidFill>
                  <a:srgbClr val="FFFFFF"/>
                </a:solidFill>
              </a:rPr>
              <a:t>OpenGL</a:t>
            </a:r>
            <a:r>
              <a:rPr lang="zh-CN" altLang="en-US" dirty="0">
                <a:solidFill>
                  <a:srgbClr val="FFFFFF"/>
                </a:solidFill>
              </a:rPr>
              <a:t>可编程渲染管线</a:t>
            </a:r>
            <a:endParaRPr lang="en-US" altLang="zh-CN" dirty="0">
              <a:solidFill>
                <a:srgbClr val="FFFFFF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C5FB33-1635-409D-8732-886DE2CF45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22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491A3-4732-4848-9F26-C5933A59C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Let's Coding!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741321-EBFC-4222-A994-8DFA242F4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6018" cy="4351338"/>
          </a:xfrm>
        </p:spPr>
        <p:txBody>
          <a:bodyPr/>
          <a:lstStyle/>
          <a:p>
            <a:r>
              <a:rPr lang="zh-CN" altLang="en-US" dirty="0"/>
              <a:t>图形学编程</a:t>
            </a:r>
            <a:endParaRPr lang="en-US" altLang="zh-CN" dirty="0"/>
          </a:p>
          <a:p>
            <a:pPr lvl="1"/>
            <a:r>
              <a:rPr lang="zh-CN" altLang="en-US" dirty="0"/>
              <a:t>窗口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事件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图形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en-US" altLang="zh-CN" dirty="0"/>
              <a:t>GUI</a:t>
            </a:r>
          </a:p>
          <a:p>
            <a:pPr lvl="1"/>
            <a:r>
              <a:rPr lang="zh-CN" altLang="en-US" dirty="0"/>
              <a:t>资源</a:t>
            </a:r>
            <a:r>
              <a:rPr lang="en-US" altLang="zh-CN" dirty="0"/>
              <a:t>(</a:t>
            </a:r>
            <a:r>
              <a:rPr lang="zh-CN" altLang="en-US" dirty="0"/>
              <a:t>文件复用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数据</a:t>
            </a:r>
            <a:r>
              <a:rPr lang="en-US" altLang="zh-CN" dirty="0"/>
              <a:t>(</a:t>
            </a:r>
            <a:r>
              <a:rPr lang="zh-CN" altLang="en-US" dirty="0"/>
              <a:t>缓存友好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…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8AA839F-A700-4253-AA56-EFF15344DDBB}"/>
              </a:ext>
            </a:extLst>
          </p:cNvPr>
          <p:cNvSpPr txBox="1">
            <a:spLocks/>
          </p:cNvSpPr>
          <p:nvPr/>
        </p:nvSpPr>
        <p:spPr>
          <a:xfrm>
            <a:off x="4338456" y="1822450"/>
            <a:ext cx="29846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渲染最小系统</a:t>
            </a:r>
            <a:endParaRPr lang="en-US" altLang="zh-CN" dirty="0"/>
          </a:p>
          <a:p>
            <a:pPr lvl="1"/>
            <a:r>
              <a:rPr lang="zh-CN" altLang="en-US" dirty="0"/>
              <a:t>窗口</a:t>
            </a:r>
            <a:endParaRPr lang="en-US" altLang="zh-CN" dirty="0"/>
          </a:p>
          <a:p>
            <a:pPr lvl="2"/>
            <a:r>
              <a:rPr lang="zh-CN" altLang="en-US" dirty="0"/>
              <a:t>封装好了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事件处理</a:t>
            </a:r>
            <a:endParaRPr lang="en-US" altLang="zh-CN" dirty="0">
              <a:solidFill>
                <a:schemeClr val="accent2"/>
              </a:solidFill>
            </a:endParaRPr>
          </a:p>
          <a:p>
            <a:pPr lvl="2"/>
            <a:r>
              <a:rPr lang="zh-CN" altLang="en-US" dirty="0"/>
              <a:t>输入事件</a:t>
            </a:r>
            <a:endParaRPr lang="en-US" altLang="zh-CN" dirty="0"/>
          </a:p>
          <a:p>
            <a:pPr lvl="2"/>
            <a:r>
              <a:rPr lang="zh-CN" altLang="en-US" dirty="0"/>
              <a:t>窗口事件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三角形</a:t>
            </a:r>
            <a:endParaRPr lang="en-US" altLang="zh-CN" dirty="0">
              <a:solidFill>
                <a:schemeClr val="accent2"/>
              </a:solidFill>
            </a:endParaRPr>
          </a:p>
          <a:p>
            <a:pPr lvl="2"/>
            <a:r>
              <a:rPr lang="zh-CN" altLang="en-US" dirty="0"/>
              <a:t>数据存储</a:t>
            </a:r>
            <a:endParaRPr lang="en-US" altLang="zh-CN" dirty="0"/>
          </a:p>
          <a:p>
            <a:pPr lvl="2"/>
            <a:r>
              <a:rPr lang="zh-CN" altLang="en-US" dirty="0"/>
              <a:t>数据属性</a:t>
            </a:r>
            <a:endParaRPr lang="en-US" altLang="zh-CN" dirty="0"/>
          </a:p>
          <a:p>
            <a:pPr lvl="2"/>
            <a:r>
              <a:rPr lang="zh-CN" altLang="en-US" dirty="0"/>
              <a:t>执行绘制</a:t>
            </a:r>
            <a:endParaRPr lang="en-US" altLang="zh-CN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F19F55C-0DD3-4E2F-AE19-5A109DAD497E}"/>
              </a:ext>
            </a:extLst>
          </p:cNvPr>
          <p:cNvCxnSpPr>
            <a:cxnSpLocks/>
          </p:cNvCxnSpPr>
          <p:nvPr/>
        </p:nvCxnSpPr>
        <p:spPr>
          <a:xfrm>
            <a:off x="2286000" y="2891642"/>
            <a:ext cx="2458192" cy="3028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B151BE7-180E-4DC5-8CF6-EEDEE41AA34B}"/>
              </a:ext>
            </a:extLst>
          </p:cNvPr>
          <p:cNvCxnSpPr>
            <a:cxnSpLocks/>
          </p:cNvCxnSpPr>
          <p:nvPr/>
        </p:nvCxnSpPr>
        <p:spPr>
          <a:xfrm>
            <a:off x="2286000" y="3295403"/>
            <a:ext cx="2458192" cy="8847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6469B031-566F-4379-8D7B-B99DF41F26DD}"/>
              </a:ext>
            </a:extLst>
          </p:cNvPr>
          <p:cNvSpPr txBox="1">
            <a:spLocks/>
          </p:cNvSpPr>
          <p:nvPr/>
        </p:nvSpPr>
        <p:spPr>
          <a:xfrm>
            <a:off x="8092047" y="1822450"/>
            <a:ext cx="29846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处理键盘鼠标输入的</a:t>
            </a:r>
            <a:r>
              <a:rPr lang="zh-CN" altLang="en-US" dirty="0">
                <a:solidFill>
                  <a:schemeClr val="accent2"/>
                </a:solidFill>
              </a:rPr>
              <a:t>数据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zh-CN" altLang="en-US" dirty="0"/>
              <a:t>将顶点</a:t>
            </a:r>
            <a:r>
              <a:rPr lang="zh-CN" altLang="en-US" dirty="0">
                <a:solidFill>
                  <a:schemeClr val="accent2"/>
                </a:solidFill>
              </a:rPr>
              <a:t>数据</a:t>
            </a:r>
            <a:r>
              <a:rPr lang="zh-CN" altLang="en-US" dirty="0"/>
              <a:t>放到</a:t>
            </a:r>
            <a:r>
              <a:rPr lang="en-US" altLang="zh-CN" dirty="0"/>
              <a:t>GPU</a:t>
            </a:r>
            <a:r>
              <a:rPr lang="zh-CN" altLang="en-US" dirty="0"/>
              <a:t>能够读取的区域</a:t>
            </a:r>
            <a:endParaRPr lang="en-US" altLang="zh-CN" dirty="0"/>
          </a:p>
          <a:p>
            <a:r>
              <a:rPr lang="zh-CN" altLang="en-US" dirty="0"/>
              <a:t>告诉</a:t>
            </a:r>
            <a:r>
              <a:rPr lang="en-US" altLang="zh-CN" dirty="0"/>
              <a:t>GPU</a:t>
            </a:r>
            <a:r>
              <a:rPr lang="zh-CN" altLang="en-US" dirty="0"/>
              <a:t>怎么理解</a:t>
            </a:r>
            <a:r>
              <a:rPr lang="zh-CN" altLang="en-US" dirty="0">
                <a:solidFill>
                  <a:schemeClr val="accent2"/>
                </a:solidFill>
              </a:rPr>
              <a:t>数据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zh-CN" altLang="en-US" dirty="0"/>
              <a:t>告诉</a:t>
            </a:r>
            <a:r>
              <a:rPr lang="en-US" altLang="zh-CN" dirty="0"/>
              <a:t>GPU</a:t>
            </a:r>
            <a:r>
              <a:rPr lang="zh-CN" altLang="en-US" dirty="0"/>
              <a:t>用多少</a:t>
            </a:r>
            <a:r>
              <a:rPr lang="zh-CN" altLang="en-US" dirty="0">
                <a:solidFill>
                  <a:schemeClr val="accent2"/>
                </a:solidFill>
              </a:rPr>
              <a:t>数据</a:t>
            </a:r>
            <a:r>
              <a:rPr lang="zh-CN" altLang="en-US" dirty="0"/>
              <a:t>来绘制</a:t>
            </a:r>
            <a:endParaRPr lang="en-US" altLang="zh-CN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3D56F6B-924D-41C4-8D53-01016D8F5108}"/>
              </a:ext>
            </a:extLst>
          </p:cNvPr>
          <p:cNvCxnSpPr>
            <a:cxnSpLocks/>
          </p:cNvCxnSpPr>
          <p:nvPr/>
        </p:nvCxnSpPr>
        <p:spPr>
          <a:xfrm flipV="1">
            <a:off x="6661052" y="2056546"/>
            <a:ext cx="1430995" cy="14885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DFE7A97-B434-4543-B48A-764ABF910289}"/>
              </a:ext>
            </a:extLst>
          </p:cNvPr>
          <p:cNvCxnSpPr>
            <a:cxnSpLocks/>
          </p:cNvCxnSpPr>
          <p:nvPr/>
        </p:nvCxnSpPr>
        <p:spPr>
          <a:xfrm flipV="1">
            <a:off x="6646985" y="2891642"/>
            <a:ext cx="1445062" cy="17366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A2AC2E8-E8C8-4D5F-8CAE-524F6FBF2531}"/>
              </a:ext>
            </a:extLst>
          </p:cNvPr>
          <p:cNvCxnSpPr>
            <a:cxnSpLocks/>
          </p:cNvCxnSpPr>
          <p:nvPr/>
        </p:nvCxnSpPr>
        <p:spPr>
          <a:xfrm flipV="1">
            <a:off x="6646985" y="4180114"/>
            <a:ext cx="1445062" cy="8164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549B384-A207-480E-963C-FC6BDE040E1D}"/>
              </a:ext>
            </a:extLst>
          </p:cNvPr>
          <p:cNvCxnSpPr>
            <a:cxnSpLocks/>
          </p:cNvCxnSpPr>
          <p:nvPr/>
        </p:nvCxnSpPr>
        <p:spPr>
          <a:xfrm flipV="1">
            <a:off x="6661052" y="5111700"/>
            <a:ext cx="1378634" cy="2269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CD040D9-56D9-4A4F-BA75-2875F6D9FF2A}"/>
              </a:ext>
            </a:extLst>
          </p:cNvPr>
          <p:cNvCxnSpPr>
            <a:cxnSpLocks/>
          </p:cNvCxnSpPr>
          <p:nvPr/>
        </p:nvCxnSpPr>
        <p:spPr>
          <a:xfrm>
            <a:off x="2286000" y="2487881"/>
            <a:ext cx="24581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391D6BCB-7741-4B37-82D1-B939FF1F40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21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1F69B-0C79-8441-B540-2C61D5DE3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Data(stream) Orient Programming</a:t>
            </a:r>
            <a:endParaRPr lang="zh-CN" altLang="en-US" b="1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98D969F-5E68-48CE-8EC8-EF3028FB87D5}"/>
              </a:ext>
            </a:extLst>
          </p:cNvPr>
          <p:cNvSpPr txBox="1">
            <a:spLocks/>
          </p:cNvSpPr>
          <p:nvPr/>
        </p:nvSpPr>
        <p:spPr>
          <a:xfrm>
            <a:off x="838199" y="1839692"/>
            <a:ext cx="617454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将三维场景投影到屏幕上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网格</a:t>
            </a:r>
            <a:r>
              <a:rPr lang="zh-CN" altLang="en-US" sz="1600" dirty="0">
                <a:solidFill>
                  <a:schemeClr val="accent2"/>
                </a:solidFill>
              </a:rPr>
              <a:t>（原始三维数据）</a:t>
            </a:r>
          </a:p>
          <a:p>
            <a:pPr lvl="1"/>
            <a:r>
              <a:rPr lang="zh-CN" altLang="en-US" dirty="0"/>
              <a:t>变换</a:t>
            </a:r>
            <a:r>
              <a:rPr lang="zh-CN" altLang="en-US" sz="1600" dirty="0"/>
              <a:t>（变换到</a:t>
            </a:r>
            <a:r>
              <a:rPr lang="en-US" altLang="zh-CN" sz="1600" dirty="0"/>
              <a:t>NDC</a:t>
            </a:r>
            <a:r>
              <a:rPr lang="zh-CN" altLang="en-US" sz="1600" dirty="0"/>
              <a:t>空间）</a:t>
            </a:r>
            <a:endParaRPr lang="en-US" altLang="zh-CN" sz="1600" dirty="0"/>
          </a:p>
          <a:p>
            <a:pPr lvl="1"/>
            <a:r>
              <a:rPr lang="zh-CN" altLang="en-US" dirty="0"/>
              <a:t>裁切、剔除</a:t>
            </a:r>
            <a:r>
              <a:rPr lang="zh-CN" altLang="en-US" sz="1600" dirty="0"/>
              <a:t>（保留需要的顶点、产生边界顶点）</a:t>
            </a:r>
            <a:endParaRPr lang="en-US" altLang="zh-CN" sz="1600" dirty="0"/>
          </a:p>
          <a:p>
            <a:pPr lvl="1"/>
            <a:r>
              <a:rPr lang="zh-CN" altLang="en-US" dirty="0"/>
              <a:t>光栅化</a:t>
            </a:r>
            <a:r>
              <a:rPr lang="zh-CN" altLang="en-US" sz="1600" dirty="0"/>
              <a:t>（投影到二维平面，但保留部分三维数据）</a:t>
            </a:r>
            <a:endParaRPr lang="en-US" altLang="zh-CN" sz="1600" dirty="0"/>
          </a:p>
          <a:p>
            <a:pPr lvl="1"/>
            <a:r>
              <a:rPr lang="zh-CN" altLang="en-US" dirty="0"/>
              <a:t>片段</a:t>
            </a:r>
            <a:r>
              <a:rPr lang="zh-CN" altLang="en-US" sz="1600" dirty="0"/>
              <a:t>（不算像素）</a:t>
            </a:r>
            <a:r>
              <a:rPr lang="zh-CN" altLang="en-US" dirty="0"/>
              <a:t>操作</a:t>
            </a:r>
            <a:r>
              <a:rPr lang="zh-CN" altLang="en-US" sz="1600" dirty="0"/>
              <a:t>（赋予每个片段颜色等信息）</a:t>
            </a:r>
            <a:endParaRPr lang="en-US" altLang="zh-CN" dirty="0"/>
          </a:p>
          <a:p>
            <a:pPr lvl="1"/>
            <a:r>
              <a:rPr lang="zh-CN" altLang="en-US" dirty="0"/>
              <a:t>其他操作</a:t>
            </a:r>
            <a:r>
              <a:rPr lang="zh-CN" altLang="en-US" sz="1600" dirty="0"/>
              <a:t>（变成只包含颜色信息的像素）</a:t>
            </a:r>
            <a:endParaRPr lang="en-US" altLang="zh-CN" sz="2000" dirty="0"/>
          </a:p>
          <a:p>
            <a:pPr lvl="1"/>
            <a:r>
              <a:rPr lang="zh-CN" altLang="en-US" dirty="0"/>
              <a:t>输出到缓冲区</a:t>
            </a:r>
            <a:r>
              <a:rPr lang="zh-CN" altLang="en-US" sz="1600" dirty="0"/>
              <a:t>（保存在帧缓冲中）</a:t>
            </a:r>
            <a:endParaRPr lang="en-US" altLang="zh-CN" sz="16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2F03438-E69C-4857-B1C4-7B63673577AD}"/>
              </a:ext>
            </a:extLst>
          </p:cNvPr>
          <p:cNvSpPr txBox="1">
            <a:spLocks/>
          </p:cNvSpPr>
          <p:nvPr/>
        </p:nvSpPr>
        <p:spPr>
          <a:xfrm>
            <a:off x="6954129" y="1839692"/>
            <a:ext cx="47491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网格</a:t>
            </a:r>
          </a:p>
          <a:p>
            <a:pPr lvl="1"/>
            <a:r>
              <a:rPr lang="zh-CN" altLang="en-US" dirty="0"/>
              <a:t>顶点（自身属性）</a:t>
            </a:r>
          </a:p>
          <a:p>
            <a:pPr lvl="2"/>
            <a:r>
              <a:rPr lang="en-US" altLang="zh-CN" dirty="0">
                <a:solidFill>
                  <a:schemeClr val="accent2"/>
                </a:solidFill>
              </a:rPr>
              <a:t>vertex(px, </a:t>
            </a:r>
            <a:r>
              <a:rPr lang="en-US" altLang="zh-CN" dirty="0" err="1">
                <a:solidFill>
                  <a:schemeClr val="accent2"/>
                </a:solidFill>
              </a:rPr>
              <a:t>py</a:t>
            </a:r>
            <a:r>
              <a:rPr lang="en-US" altLang="zh-CN" dirty="0">
                <a:solidFill>
                  <a:schemeClr val="accent2"/>
                </a:solidFill>
              </a:rPr>
              <a:t>, </a:t>
            </a:r>
            <a:r>
              <a:rPr lang="en-US" altLang="zh-CN" dirty="0" err="1">
                <a:solidFill>
                  <a:schemeClr val="accent2"/>
                </a:solidFill>
              </a:rPr>
              <a:t>pz</a:t>
            </a:r>
            <a:r>
              <a:rPr lang="en-US" altLang="zh-CN" dirty="0">
                <a:solidFill>
                  <a:schemeClr val="accent2"/>
                </a:solidFill>
              </a:rPr>
              <a:t>)</a:t>
            </a:r>
            <a:endParaRPr lang="zh-CN" altLang="en-US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拓扑（关联属性）</a:t>
            </a:r>
            <a:endParaRPr lang="en-US" altLang="zh-CN" dirty="0"/>
          </a:p>
          <a:p>
            <a:pPr lvl="2"/>
            <a:r>
              <a:rPr lang="en-US" altLang="zh-CN" dirty="0"/>
              <a:t>face (vi, </a:t>
            </a:r>
            <a:r>
              <a:rPr lang="en-US" altLang="zh-CN" dirty="0" err="1"/>
              <a:t>vj</a:t>
            </a:r>
            <a:r>
              <a:rPr lang="en-US" altLang="zh-CN" dirty="0"/>
              <a:t>, </a:t>
            </a:r>
            <a:r>
              <a:rPr lang="en-US" altLang="zh-CN" dirty="0" err="1"/>
              <a:t>vk</a:t>
            </a:r>
            <a:r>
              <a:rPr lang="en-US" altLang="zh-CN" dirty="0"/>
              <a:t>)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7329387-5979-41F4-9A09-AA364AC7FCBB}"/>
              </a:ext>
            </a:extLst>
          </p:cNvPr>
          <p:cNvCxnSpPr>
            <a:cxnSpLocks/>
          </p:cNvCxnSpPr>
          <p:nvPr/>
        </p:nvCxnSpPr>
        <p:spPr>
          <a:xfrm flipV="1">
            <a:off x="3925471" y="2039815"/>
            <a:ext cx="3028658" cy="4783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999043EB-7C5D-494D-BCB6-5895F94555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25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170F8-1107-412D-968F-FCE1228B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Triangle: Vertices Data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99F2FF-11BF-47BB-BB69-EF3F25773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原始顶点数据</a:t>
            </a:r>
            <a:endParaRPr lang="zh-CN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= {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    0.2f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    0.0f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顶点缓冲对象 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Vertex Buffer Object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GLuint</a:t>
            </a:r>
            <a:r>
              <a:rPr lang="en-US" altLang="zh-CN" sz="1400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vbo</a:t>
            </a:r>
            <a:r>
              <a:rPr lang="en-US" altLang="zh-CN" sz="1400" dirty="0">
                <a:solidFill>
                  <a:srgbClr val="4EC9B0"/>
                </a:solidFill>
                <a:latin typeface="Consolas" panose="020B0609020204030204" pitchFamily="49" charset="0"/>
              </a:rPr>
              <a:t>;</a:t>
            </a:r>
            <a:endParaRPr lang="en-US" altLang="zh-CN" sz="1400" b="0" dirty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glGenBuffers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vbo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glBindBuffer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(GL_ARRAY_BUFFER,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vbo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glBufferData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(GL_ARRAY_BUFFER, </a:t>
            </a:r>
            <a:r>
              <a:rPr lang="en-US" altLang="zh-CN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GL_STATIC_DRAW);</a:t>
            </a:r>
          </a:p>
          <a:p>
            <a:pPr marL="0" indent="0">
              <a:buNone/>
            </a:pPr>
            <a:r>
              <a:rPr lang="zh-CN" altLang="en-US" dirty="0"/>
              <a:t>现在顶点数据复制到了显存中！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E792C8B-7A2D-45A6-BF53-CC2E1C39E0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672679"/>
              </p:ext>
            </p:extLst>
          </p:nvPr>
        </p:nvGraphicFramePr>
        <p:xfrm>
          <a:off x="4895949" y="2617569"/>
          <a:ext cx="645785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539">
                  <a:extLst>
                    <a:ext uri="{9D8B030D-6E8A-4147-A177-3AD203B41FA5}">
                      <a16:colId xmlns:a16="http://schemas.microsoft.com/office/drawing/2014/main" val="245807906"/>
                    </a:ext>
                  </a:extLst>
                </a:gridCol>
                <a:gridCol w="717539">
                  <a:extLst>
                    <a:ext uri="{9D8B030D-6E8A-4147-A177-3AD203B41FA5}">
                      <a16:colId xmlns:a16="http://schemas.microsoft.com/office/drawing/2014/main" val="1812456039"/>
                    </a:ext>
                  </a:extLst>
                </a:gridCol>
                <a:gridCol w="717539">
                  <a:extLst>
                    <a:ext uri="{9D8B030D-6E8A-4147-A177-3AD203B41FA5}">
                      <a16:colId xmlns:a16="http://schemas.microsoft.com/office/drawing/2014/main" val="3937186756"/>
                    </a:ext>
                  </a:extLst>
                </a:gridCol>
                <a:gridCol w="717539">
                  <a:extLst>
                    <a:ext uri="{9D8B030D-6E8A-4147-A177-3AD203B41FA5}">
                      <a16:colId xmlns:a16="http://schemas.microsoft.com/office/drawing/2014/main" val="3853824950"/>
                    </a:ext>
                  </a:extLst>
                </a:gridCol>
                <a:gridCol w="717539">
                  <a:extLst>
                    <a:ext uri="{9D8B030D-6E8A-4147-A177-3AD203B41FA5}">
                      <a16:colId xmlns:a16="http://schemas.microsoft.com/office/drawing/2014/main" val="2474737731"/>
                    </a:ext>
                  </a:extLst>
                </a:gridCol>
                <a:gridCol w="717539">
                  <a:extLst>
                    <a:ext uri="{9D8B030D-6E8A-4147-A177-3AD203B41FA5}">
                      <a16:colId xmlns:a16="http://schemas.microsoft.com/office/drawing/2014/main" val="2203483001"/>
                    </a:ext>
                  </a:extLst>
                </a:gridCol>
                <a:gridCol w="717539">
                  <a:extLst>
                    <a:ext uri="{9D8B030D-6E8A-4147-A177-3AD203B41FA5}">
                      <a16:colId xmlns:a16="http://schemas.microsoft.com/office/drawing/2014/main" val="810159000"/>
                    </a:ext>
                  </a:extLst>
                </a:gridCol>
                <a:gridCol w="717539">
                  <a:extLst>
                    <a:ext uri="{9D8B030D-6E8A-4147-A177-3AD203B41FA5}">
                      <a16:colId xmlns:a16="http://schemas.microsoft.com/office/drawing/2014/main" val="2710022187"/>
                    </a:ext>
                  </a:extLst>
                </a:gridCol>
                <a:gridCol w="717539">
                  <a:extLst>
                    <a:ext uri="{9D8B030D-6E8A-4147-A177-3AD203B41FA5}">
                      <a16:colId xmlns:a16="http://schemas.microsoft.com/office/drawing/2014/main" val="3694405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879022"/>
                  </a:ext>
                </a:extLst>
              </a:tr>
            </a:tbl>
          </a:graphicData>
        </a:graphic>
      </p:graphicFrame>
      <p:sp>
        <p:nvSpPr>
          <p:cNvPr id="17" name="左大括号 16">
            <a:extLst>
              <a:ext uri="{FF2B5EF4-FFF2-40B4-BE49-F238E27FC236}">
                <a16:creationId xmlns:a16="http://schemas.microsoft.com/office/drawing/2014/main" id="{DE49E4AE-5B44-4E93-BAFC-CD511BDFBBF5}"/>
              </a:ext>
            </a:extLst>
          </p:cNvPr>
          <p:cNvSpPr/>
          <p:nvPr/>
        </p:nvSpPr>
        <p:spPr>
          <a:xfrm rot="16200000">
            <a:off x="8024562" y="-75356"/>
            <a:ext cx="200624" cy="6457850"/>
          </a:xfrm>
          <a:prstGeom prst="leftBrac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982A4DF-8B68-4584-A694-79A2A2153155}"/>
              </a:ext>
            </a:extLst>
          </p:cNvPr>
          <p:cNvCxnSpPr>
            <a:cxnSpLocks/>
          </p:cNvCxnSpPr>
          <p:nvPr/>
        </p:nvCxnSpPr>
        <p:spPr>
          <a:xfrm flipH="1">
            <a:off x="4797083" y="3604120"/>
            <a:ext cx="3327792" cy="142508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5F05D9EF-525F-480A-AF3C-E4A60F55E9CE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V="1">
            <a:off x="4355907" y="3343032"/>
            <a:ext cx="2226211" cy="1146125"/>
          </a:xfrm>
          <a:prstGeom prst="bentConnector4">
            <a:avLst>
              <a:gd name="adj1" fmla="val 45836"/>
              <a:gd name="adj2" fmla="val 119945"/>
            </a:avLst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2B77C2F-971E-412E-BAF9-68775F61DFBE}"/>
              </a:ext>
            </a:extLst>
          </p:cNvPr>
          <p:cNvSpPr txBox="1"/>
          <p:nvPr/>
        </p:nvSpPr>
        <p:spPr>
          <a:xfrm>
            <a:off x="7027788" y="3253881"/>
            <a:ext cx="2194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sizeof</a:t>
            </a: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(float) * 9</a:t>
            </a:r>
            <a:endParaRPr lang="zh-CN" altLang="en-US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55F9036-9ECB-463B-B41E-AD4F14E32B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71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F6F6-6ED1-43BB-80F4-9E8E57DE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Triangle: Vertex Attribution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11D011-E9A3-426B-AA2B-D00E5379C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顶点数组对象 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Vertex Array Object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glGenVertexArrays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vao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glBindVertexArray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vao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4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设置顶点属性 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告诉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GPU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如何理解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vertices)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glEnableVertexAttribArray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激活一个顶点属性，对应的是先前绑定的</a:t>
            </a:r>
            <a:r>
              <a:rPr lang="en-US" altLang="zh-CN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vbo</a:t>
            </a:r>
            <a:endParaRPr lang="en-US" altLang="zh-CN" sz="1400" b="0" dirty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glVertexAttribPointer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GL_FLOAT, GL_FALSE, </a:t>
            </a:r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sizeof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)*3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altLang="zh-C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现在顶点数据有了具体意义（属性）！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indent="0">
              <a:buNone/>
            </a:pP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EF7493-AE19-451B-97E9-A3F4B633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99755"/>
            <a:ext cx="6912144" cy="861304"/>
          </a:xfrm>
          <a:prstGeom prst="rect">
            <a:avLst/>
          </a:prstGeom>
        </p:spPr>
      </p:pic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1541034A-DFC2-4745-8B26-A7001B424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810335"/>
              </p:ext>
            </p:extLst>
          </p:nvPr>
        </p:nvGraphicFramePr>
        <p:xfrm>
          <a:off x="4656407" y="1454785"/>
          <a:ext cx="728315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239">
                  <a:extLst>
                    <a:ext uri="{9D8B030D-6E8A-4147-A177-3AD203B41FA5}">
                      <a16:colId xmlns:a16="http://schemas.microsoft.com/office/drawing/2014/main" val="4146263400"/>
                    </a:ext>
                  </a:extLst>
                </a:gridCol>
                <a:gridCol w="809239">
                  <a:extLst>
                    <a:ext uri="{9D8B030D-6E8A-4147-A177-3AD203B41FA5}">
                      <a16:colId xmlns:a16="http://schemas.microsoft.com/office/drawing/2014/main" val="1520933720"/>
                    </a:ext>
                  </a:extLst>
                </a:gridCol>
                <a:gridCol w="809239">
                  <a:extLst>
                    <a:ext uri="{9D8B030D-6E8A-4147-A177-3AD203B41FA5}">
                      <a16:colId xmlns:a16="http://schemas.microsoft.com/office/drawing/2014/main" val="1033675175"/>
                    </a:ext>
                  </a:extLst>
                </a:gridCol>
                <a:gridCol w="809239">
                  <a:extLst>
                    <a:ext uri="{9D8B030D-6E8A-4147-A177-3AD203B41FA5}">
                      <a16:colId xmlns:a16="http://schemas.microsoft.com/office/drawing/2014/main" val="3802203337"/>
                    </a:ext>
                  </a:extLst>
                </a:gridCol>
                <a:gridCol w="809239">
                  <a:extLst>
                    <a:ext uri="{9D8B030D-6E8A-4147-A177-3AD203B41FA5}">
                      <a16:colId xmlns:a16="http://schemas.microsoft.com/office/drawing/2014/main" val="1719927587"/>
                    </a:ext>
                  </a:extLst>
                </a:gridCol>
                <a:gridCol w="809239">
                  <a:extLst>
                    <a:ext uri="{9D8B030D-6E8A-4147-A177-3AD203B41FA5}">
                      <a16:colId xmlns:a16="http://schemas.microsoft.com/office/drawing/2014/main" val="1468868870"/>
                    </a:ext>
                  </a:extLst>
                </a:gridCol>
                <a:gridCol w="809239">
                  <a:extLst>
                    <a:ext uri="{9D8B030D-6E8A-4147-A177-3AD203B41FA5}">
                      <a16:colId xmlns:a16="http://schemas.microsoft.com/office/drawing/2014/main" val="2988023976"/>
                    </a:ext>
                  </a:extLst>
                </a:gridCol>
                <a:gridCol w="809239">
                  <a:extLst>
                    <a:ext uri="{9D8B030D-6E8A-4147-A177-3AD203B41FA5}">
                      <a16:colId xmlns:a16="http://schemas.microsoft.com/office/drawing/2014/main" val="689404572"/>
                    </a:ext>
                  </a:extLst>
                </a:gridCol>
                <a:gridCol w="809239">
                  <a:extLst>
                    <a:ext uri="{9D8B030D-6E8A-4147-A177-3AD203B41FA5}">
                      <a16:colId xmlns:a16="http://schemas.microsoft.com/office/drawing/2014/main" val="352847304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Vertex0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Vertex1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Vertex2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869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  <a:endParaRPr lang="zh-CN" altLang="en-US" sz="18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  <a:endParaRPr lang="zh-CN" altLang="en-US" sz="18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  <a:endParaRPr lang="zh-CN" altLang="en-US" sz="18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zh-CN" altLang="en-US" sz="18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  <a:endParaRPr lang="zh-CN" altLang="en-US" sz="18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  <a:endParaRPr lang="zh-CN" altLang="en-US" sz="18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  <a:endParaRPr lang="zh-CN" altLang="en-US" sz="18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zh-CN" altLang="en-US" sz="18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  <a:endParaRPr lang="zh-CN" altLang="en-US" sz="18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093577"/>
                  </a:ext>
                </a:extLst>
              </a:tr>
            </a:tbl>
          </a:graphicData>
        </a:graphic>
      </p:graphicFrame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3AA5A1D-79AB-4DED-AA4E-ACAD95487B29}"/>
              </a:ext>
            </a:extLst>
          </p:cNvPr>
          <p:cNvCxnSpPr>
            <a:cxnSpLocks/>
          </p:cNvCxnSpPr>
          <p:nvPr/>
        </p:nvCxnSpPr>
        <p:spPr>
          <a:xfrm>
            <a:off x="4656407" y="2289600"/>
            <a:ext cx="242094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D67B5F3-26BE-4CC9-B224-A6A9D81FD2A5}"/>
              </a:ext>
            </a:extLst>
          </p:cNvPr>
          <p:cNvSpPr txBox="1"/>
          <p:nvPr/>
        </p:nvSpPr>
        <p:spPr>
          <a:xfrm>
            <a:off x="4788906" y="2326280"/>
            <a:ext cx="2155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2"/>
                </a:solidFill>
              </a:rPr>
              <a:t>stride </a:t>
            </a:r>
            <a:r>
              <a:rPr lang="zh-CN" altLang="en-US" sz="2000" dirty="0">
                <a:solidFill>
                  <a:schemeClr val="accent2"/>
                </a:solidFill>
              </a:rPr>
              <a:t>顶点步长</a:t>
            </a:r>
            <a:endParaRPr lang="en-US" altLang="zh-CN" sz="2000" dirty="0">
              <a:solidFill>
                <a:schemeClr val="accent2"/>
              </a:solidFill>
            </a:endParaRPr>
          </a:p>
          <a:p>
            <a:pPr algn="ctr"/>
            <a:r>
              <a:rPr lang="en-US" altLang="zh-CN" sz="2000" dirty="0" err="1">
                <a:solidFill>
                  <a:schemeClr val="accent2"/>
                </a:solidFill>
              </a:rPr>
              <a:t>sizeof</a:t>
            </a:r>
            <a:r>
              <a:rPr lang="en-US" altLang="zh-CN" sz="2000" dirty="0">
                <a:solidFill>
                  <a:schemeClr val="accent2"/>
                </a:solidFill>
              </a:rPr>
              <a:t>(float) * 3</a:t>
            </a:r>
            <a:endParaRPr lang="zh-CN" altLang="en-US" sz="2000" dirty="0">
              <a:solidFill>
                <a:schemeClr val="accent2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948E381-55FC-4BDC-A42E-A4821F8221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12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F7907-5D69-46B8-9EEE-5D8ED482A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Triangle: Shader Program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36BB8E-212B-4764-905E-7AD25FA6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54194" cy="45540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加载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shader, </a:t>
            </a:r>
            <a:r>
              <a:rPr lang="zh-CN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用于绘制最简单的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2D</a:t>
            </a:r>
            <a:r>
              <a:rPr lang="zh-CN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图像</a:t>
            </a:r>
            <a:endParaRPr lang="zh-CN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csugl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MakeRef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csugl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"../assets/shader/csucg_assignment1.glsl"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dirty="0"/>
          </a:p>
          <a:p>
            <a:r>
              <a:rPr lang="en-US" altLang="zh-CN" dirty="0"/>
              <a:t>CSUGL</a:t>
            </a:r>
            <a:r>
              <a:rPr lang="zh-CN" altLang="en-US" dirty="0"/>
              <a:t>封装好了</a:t>
            </a:r>
            <a:endParaRPr lang="en-US" altLang="zh-CN" dirty="0"/>
          </a:p>
          <a:p>
            <a:pPr lvl="1"/>
            <a:r>
              <a:rPr lang="en-US" altLang="zh-CN" dirty="0" err="1"/>
              <a:t>MakeRef</a:t>
            </a:r>
            <a:r>
              <a:rPr lang="zh-CN" altLang="en-US" dirty="0"/>
              <a:t>生成一个类型为</a:t>
            </a:r>
            <a:r>
              <a:rPr lang="en-US" altLang="zh-CN" dirty="0"/>
              <a:t>Shader</a:t>
            </a:r>
            <a:r>
              <a:rPr lang="zh-CN" altLang="en-US" dirty="0"/>
              <a:t>的</a:t>
            </a:r>
            <a:r>
              <a:rPr lang="en-US" altLang="zh-CN" dirty="0" err="1"/>
              <a:t>shared_ptr</a:t>
            </a:r>
            <a:r>
              <a:rPr lang="zh-CN" altLang="en-US" dirty="0"/>
              <a:t>智能指针</a:t>
            </a:r>
            <a:endParaRPr lang="en-US" altLang="zh-CN" dirty="0"/>
          </a:p>
          <a:p>
            <a:pPr lvl="1"/>
            <a:r>
              <a:rPr lang="zh-CN" altLang="en-US" dirty="0"/>
              <a:t>在自定义格式的</a:t>
            </a:r>
            <a:r>
              <a:rPr lang="en-US" altLang="zh-CN" dirty="0"/>
              <a:t>.</a:t>
            </a:r>
            <a:r>
              <a:rPr lang="en-US" altLang="zh-CN" dirty="0" err="1"/>
              <a:t>glsl</a:t>
            </a:r>
            <a:r>
              <a:rPr lang="zh-CN" altLang="en-US" dirty="0"/>
              <a:t>文件中，融合了两个</a:t>
            </a:r>
            <a:r>
              <a:rPr lang="en-US" altLang="zh-CN" dirty="0"/>
              <a:t>shader</a:t>
            </a:r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Shader</a:t>
            </a:r>
            <a:r>
              <a:rPr lang="zh-CN" altLang="en-US" dirty="0"/>
              <a:t>的构造函数内，编译并链接了</a:t>
            </a:r>
            <a:r>
              <a:rPr lang="en-US" altLang="zh-CN" dirty="0"/>
              <a:t>vertex shader </a:t>
            </a:r>
            <a:r>
              <a:rPr lang="zh-CN" altLang="en-US" dirty="0"/>
              <a:t>和 </a:t>
            </a:r>
            <a:r>
              <a:rPr lang="en-US" altLang="zh-CN" dirty="0"/>
              <a:t>fragment shader</a:t>
            </a:r>
          </a:p>
          <a:p>
            <a:pPr lvl="1"/>
            <a:r>
              <a:rPr lang="en-US" altLang="zh-CN" dirty="0">
                <a:solidFill>
                  <a:schemeClr val="accent2"/>
                </a:solidFill>
              </a:rPr>
              <a:t>shader</a:t>
            </a:r>
            <a:r>
              <a:rPr lang="zh-CN" altLang="en-US" dirty="0">
                <a:solidFill>
                  <a:schemeClr val="accent2"/>
                </a:solidFill>
              </a:rPr>
              <a:t>源码本质上就只是字符串，与文件无关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zh-CN" altLang="en-US" dirty="0"/>
              <a:t>具体怎么链接并不重要，但一个</a:t>
            </a:r>
            <a:r>
              <a:rPr lang="en-US" altLang="zh-CN" dirty="0"/>
              <a:t>shader program </a:t>
            </a:r>
            <a:r>
              <a:rPr lang="zh-CN" altLang="en-US" dirty="0"/>
              <a:t>至少包含</a:t>
            </a:r>
            <a:endParaRPr lang="en-US" altLang="zh-CN" dirty="0"/>
          </a:p>
          <a:p>
            <a:pPr lvl="1"/>
            <a:r>
              <a:rPr lang="en-US" altLang="zh-CN" dirty="0"/>
              <a:t>Vertex shader * 1</a:t>
            </a:r>
          </a:p>
          <a:p>
            <a:pPr lvl="1"/>
            <a:r>
              <a:rPr lang="en-US" altLang="zh-CN" dirty="0"/>
              <a:t>Fragment shader * 1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3CAB47-D155-4FF6-9B22-022D9C7082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32"/>
          <a:stretch/>
        </p:blipFill>
        <p:spPr>
          <a:xfrm>
            <a:off x="9092394" y="1964662"/>
            <a:ext cx="2844043" cy="38571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CBE38A-459A-4786-B491-27DBA9BF79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305A8-8357-4ECC-B159-F0C9FC90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Triangle: Vertex Shader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3E8422-346B-497C-9A84-6D2F45E52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#version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330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core</a:t>
            </a:r>
          </a:p>
          <a:p>
            <a:pPr marL="0" indent="0">
              <a:buNone/>
            </a:pPr>
            <a:r>
              <a:rPr lang="fr-FR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(location = </a:t>
            </a:r>
            <a:r>
              <a:rPr lang="fr-FR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aPos;</a:t>
            </a:r>
          </a:p>
          <a:p>
            <a:pPr marL="0" indent="0">
              <a:buNone/>
            </a:pPr>
            <a:b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_position;</a:t>
            </a:r>
          </a:p>
          <a:p>
            <a:pPr marL="0" indent="0">
              <a:buNone/>
            </a:pPr>
            <a:b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main() {</a:t>
            </a:r>
          </a:p>
          <a:p>
            <a:pPr marL="0" indent="0">
              <a:buNone/>
            </a:pPr>
            <a:r>
              <a:rPr lang="fr-FR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gl_Position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(aPos + </a:t>
            </a:r>
            <a:r>
              <a:rPr lang="fr-FR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(_position, </a:t>
            </a:r>
            <a:r>
              <a:rPr lang="fr-FR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fr-FR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altLang="zh-CN" dirty="0"/>
              <a:t>GPU</a:t>
            </a:r>
            <a:r>
              <a:rPr lang="zh-CN" altLang="en-US" dirty="0"/>
              <a:t>对于</a:t>
            </a:r>
            <a:r>
              <a:rPr lang="zh-CN" altLang="en-US" dirty="0">
                <a:solidFill>
                  <a:schemeClr val="accent2"/>
                </a:solidFill>
              </a:rPr>
              <a:t>每一个顶点</a:t>
            </a:r>
            <a:r>
              <a:rPr lang="zh-CN" altLang="en-US" dirty="0"/>
              <a:t>都会执行这个程序（并行）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i="1" dirty="0">
                <a:solidFill>
                  <a:schemeClr val="accent2"/>
                </a:solidFill>
              </a:rPr>
              <a:t>_position </a:t>
            </a:r>
            <a:r>
              <a:rPr lang="zh-CN" altLang="en-US" i="1" dirty="0">
                <a:solidFill>
                  <a:schemeClr val="accent2"/>
                </a:solidFill>
              </a:rPr>
              <a:t>从哪来的？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9496A50-03F9-4D08-AD9B-AE5211820FB7}"/>
              </a:ext>
            </a:extLst>
          </p:cNvPr>
          <p:cNvGrpSpPr/>
          <p:nvPr/>
        </p:nvGrpSpPr>
        <p:grpSpPr>
          <a:xfrm>
            <a:off x="6553200" y="1027906"/>
            <a:ext cx="5361905" cy="5267243"/>
            <a:chOff x="6096000" y="964131"/>
            <a:chExt cx="5361905" cy="526724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CB850E1-A283-4145-AD07-3B84BCA9F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964131"/>
              <a:ext cx="5361905" cy="1333333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4CFF5C7-2904-4F4A-AD95-5CA8CE89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0284" y="4621850"/>
              <a:ext cx="5333333" cy="160952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1D7A7EB-AB6F-43DC-8A00-A3880F38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8380" y="2816800"/>
              <a:ext cx="2457143" cy="1285714"/>
            </a:xfrm>
            <a:prstGeom prst="rect">
              <a:avLst/>
            </a:prstGeom>
          </p:spPr>
        </p:pic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4FD424E7-DC5C-4B26-80DB-67E7298C9413}"/>
                </a:ext>
              </a:extLst>
            </p:cNvPr>
            <p:cNvCxnSpPr>
              <a:stCxn id="12" idx="2"/>
              <a:endCxn id="16" idx="0"/>
            </p:cNvCxnSpPr>
            <p:nvPr/>
          </p:nvCxnSpPr>
          <p:spPr>
            <a:xfrm flipH="1">
              <a:off x="8776952" y="2297464"/>
              <a:ext cx="1" cy="51933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83B61149-AF1F-438F-B3B1-173E16CD16B3}"/>
                </a:ext>
              </a:extLst>
            </p:cNvPr>
            <p:cNvCxnSpPr>
              <a:stCxn id="16" idx="2"/>
              <a:endCxn id="14" idx="0"/>
            </p:cNvCxnSpPr>
            <p:nvPr/>
          </p:nvCxnSpPr>
          <p:spPr>
            <a:xfrm flipH="1">
              <a:off x="8776951" y="4102514"/>
              <a:ext cx="1" cy="51933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65B8A4F1-4A04-4A23-A205-EFC78C6410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1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3B2A40-0110-497F-9153-6F1E1D1D1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Triangle: Clip &amp; Interpolate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7C7418-6862-43AB-8A3C-3F4C833EF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2997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裁剪</a:t>
            </a:r>
            <a:r>
              <a:rPr lang="en-US" altLang="zh-CN" dirty="0"/>
              <a:t>(-1,1)</a:t>
            </a:r>
            <a:r>
              <a:rPr lang="zh-CN" altLang="en-US" dirty="0"/>
              <a:t>外的三角形区域</a:t>
            </a:r>
            <a:endParaRPr lang="en-US" altLang="zh-CN" dirty="0"/>
          </a:p>
          <a:p>
            <a:r>
              <a:rPr lang="zh-CN" altLang="en-US" dirty="0"/>
              <a:t>遍历每个三角形</a:t>
            </a:r>
            <a:endParaRPr lang="en-US" altLang="zh-CN" dirty="0"/>
          </a:p>
          <a:p>
            <a:r>
              <a:rPr lang="zh-CN" altLang="en-US" dirty="0"/>
              <a:t>为每个三角形生成</a:t>
            </a:r>
            <a:r>
              <a:rPr lang="zh-CN" altLang="en-US" dirty="0">
                <a:solidFill>
                  <a:schemeClr val="accent2"/>
                </a:solidFill>
              </a:rPr>
              <a:t>图元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zh-CN" altLang="en-US" dirty="0"/>
              <a:t>对图元中每个</a:t>
            </a:r>
            <a:r>
              <a:rPr lang="zh-CN" altLang="en-US" dirty="0">
                <a:solidFill>
                  <a:schemeClr val="accent2"/>
                </a:solidFill>
              </a:rPr>
              <a:t>片元</a:t>
            </a:r>
            <a:r>
              <a:rPr lang="zh-CN" altLang="en-US" dirty="0"/>
              <a:t>进行</a:t>
            </a:r>
            <a:r>
              <a:rPr lang="zh-CN" altLang="en-US" dirty="0">
                <a:solidFill>
                  <a:schemeClr val="accent2"/>
                </a:solidFill>
              </a:rPr>
              <a:t>插值</a:t>
            </a:r>
            <a:endParaRPr lang="en-US" altLang="zh-CN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这些工作我们</a:t>
            </a:r>
            <a:r>
              <a:rPr lang="zh-CN" altLang="en-US" dirty="0">
                <a:solidFill>
                  <a:schemeClr val="accent2"/>
                </a:solidFill>
              </a:rPr>
              <a:t>不能干涉，</a:t>
            </a:r>
            <a:r>
              <a:rPr lang="en-US" altLang="zh-CN" dirty="0"/>
              <a:t>GPU</a:t>
            </a:r>
            <a:r>
              <a:rPr lang="zh-CN" altLang="en-US" dirty="0"/>
              <a:t>（硬件光栅化）已经为我们完成了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C8CB3DC-421F-4A11-9CE3-63D97265CF1E}"/>
              </a:ext>
            </a:extLst>
          </p:cNvPr>
          <p:cNvGrpSpPr/>
          <p:nvPr/>
        </p:nvGrpSpPr>
        <p:grpSpPr>
          <a:xfrm>
            <a:off x="6428934" y="1894973"/>
            <a:ext cx="4961651" cy="3231100"/>
            <a:chOff x="7242763" y="1938776"/>
            <a:chExt cx="4349592" cy="283251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20EE318-6905-4DB0-B823-AF45D6080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92" r="3499"/>
            <a:stretch/>
          </p:blipFill>
          <p:spPr>
            <a:xfrm>
              <a:off x="7242763" y="1938776"/>
              <a:ext cx="1640200" cy="233333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F7076FB-0B34-4B30-B73D-74D4005DD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42" t="4549" r="7191"/>
            <a:stretch/>
          </p:blipFill>
          <p:spPr>
            <a:xfrm>
              <a:off x="9952155" y="2571376"/>
              <a:ext cx="1640200" cy="2199918"/>
            </a:xfrm>
            <a:prstGeom prst="rect">
              <a:avLst/>
            </a:prstGeom>
          </p:spPr>
        </p:pic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75691D1-EE59-4700-B698-AAF50D68F0E8}"/>
                </a:ext>
              </a:extLst>
            </p:cNvPr>
            <p:cNvCxnSpPr>
              <a:cxnSpLocks/>
            </p:cNvCxnSpPr>
            <p:nvPr/>
          </p:nvCxnSpPr>
          <p:spPr>
            <a:xfrm>
              <a:off x="9055617" y="3365695"/>
              <a:ext cx="758438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A2123CAA-CBC6-47CA-A7F2-40EC065DE4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41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A170D4-52A8-4BC2-BCB0-80C309A0E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Triangle: Fragment Shader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349B8C-60EA-4524-AC8C-7237D7FE0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378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#version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core</a:t>
            </a:r>
          </a:p>
          <a:p>
            <a:pPr marL="0" indent="0">
              <a:buNone/>
            </a:pP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_color;</a:t>
            </a:r>
          </a:p>
          <a:p>
            <a:pPr marL="0" indent="0">
              <a:buNone/>
            </a:pP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FragOut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main() {</a:t>
            </a:r>
          </a:p>
          <a:p>
            <a:pPr marL="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FragOut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(_color,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对于每一个</a:t>
            </a:r>
            <a:r>
              <a:rPr lang="zh-CN" altLang="en-US" dirty="0">
                <a:solidFill>
                  <a:schemeClr val="accent2"/>
                </a:solidFill>
              </a:rPr>
              <a:t>片元</a:t>
            </a:r>
            <a:r>
              <a:rPr lang="zh-CN" altLang="en-US" dirty="0"/>
              <a:t>执行一次</a:t>
            </a:r>
            <a:endParaRPr lang="en-US" altLang="zh-CN" dirty="0"/>
          </a:p>
          <a:p>
            <a:r>
              <a:rPr lang="en-US" altLang="zh-CN" i="1" dirty="0">
                <a:solidFill>
                  <a:schemeClr val="accent2"/>
                </a:solidFill>
              </a:rPr>
              <a:t>_color </a:t>
            </a:r>
            <a:r>
              <a:rPr lang="zh-CN" altLang="en-US" i="1" dirty="0">
                <a:solidFill>
                  <a:schemeClr val="accent2"/>
                </a:solidFill>
              </a:rPr>
              <a:t>从哪来的？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F0C807F-104E-4951-8536-4FE84C6555DC}"/>
              </a:ext>
            </a:extLst>
          </p:cNvPr>
          <p:cNvGrpSpPr/>
          <p:nvPr/>
        </p:nvGrpSpPr>
        <p:grpSpPr>
          <a:xfrm>
            <a:off x="7351582" y="1849574"/>
            <a:ext cx="4002218" cy="4327389"/>
            <a:chOff x="6780669" y="1225045"/>
            <a:chExt cx="4002218" cy="432738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6A56B48-6752-4B54-AA6B-807194194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0669" y="1225045"/>
              <a:ext cx="4002218" cy="311835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EC58E27-ECEE-4BBF-AEB3-BD56548DF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0669" y="4425373"/>
              <a:ext cx="4002218" cy="1127061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BC17D4F5-8A5C-4684-8992-465B81EC4F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61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A7CB8-3D63-4817-ACEB-0C3CD5CD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Triangle: Draw!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7A48E5-2EF9-4DF6-9614-40E773A30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激活</a:t>
            </a:r>
            <a:r>
              <a:rPr lang="en-US" altLang="zh-CN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zh-CN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程序</a:t>
            </a:r>
            <a:endParaRPr lang="zh-CN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altLang="zh-CN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设置坐标</a:t>
            </a:r>
            <a:endParaRPr lang="zh-CN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SetVector2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"_position"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position);</a:t>
            </a:r>
          </a:p>
          <a:p>
            <a:pPr marL="0" indent="0">
              <a:buNone/>
            </a:pPr>
            <a:r>
              <a:rPr lang="en-US" altLang="zh-CN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设置颜色</a:t>
            </a:r>
            <a:endParaRPr lang="zh-CN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SetVector3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"_color"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color);</a:t>
            </a:r>
          </a:p>
          <a:p>
            <a:pPr marL="0" indent="0">
              <a:buNone/>
            </a:pPr>
            <a:r>
              <a:rPr lang="en-US" altLang="zh-CN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绑定当前要绘制的顶点数组</a:t>
            </a:r>
            <a:endParaRPr lang="zh-CN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glBindVertexArray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vao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zh-CN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绘制</a:t>
            </a:r>
            <a:endParaRPr lang="zh-CN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glDrawArrays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(GL_TRIANGLES, </a:t>
            </a:r>
            <a:r>
              <a:rPr lang="en-US" altLang="zh-CN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zh-CN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5099D68-0C64-4BF7-B356-FFDCD25A4938}"/>
              </a:ext>
            </a:extLst>
          </p:cNvPr>
          <p:cNvSpPr/>
          <p:nvPr/>
        </p:nvSpPr>
        <p:spPr>
          <a:xfrm>
            <a:off x="5029200" y="5394960"/>
            <a:ext cx="330591" cy="443132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B4FA64-9C9F-428C-8398-1E2FD51943FD}"/>
              </a:ext>
            </a:extLst>
          </p:cNvPr>
          <p:cNvSpPr/>
          <p:nvPr/>
        </p:nvSpPr>
        <p:spPr>
          <a:xfrm>
            <a:off x="4625926" y="5394960"/>
            <a:ext cx="330591" cy="443132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6AA9CC0-485E-463B-86F5-EEF431A93C0C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4594567" y="5838092"/>
            <a:ext cx="196655" cy="387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D829D4B-AC1A-4557-8E9C-3D8D45805773}"/>
              </a:ext>
            </a:extLst>
          </p:cNvPr>
          <p:cNvSpPr txBox="1"/>
          <p:nvPr/>
        </p:nvSpPr>
        <p:spPr>
          <a:xfrm>
            <a:off x="4249029" y="6225102"/>
            <a:ext cx="188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</a:rPr>
              <a:t>offset   </a:t>
            </a:r>
            <a:r>
              <a:rPr lang="zh-CN" altLang="en-US" b="1" dirty="0">
                <a:solidFill>
                  <a:schemeClr val="accent2"/>
                </a:solidFill>
              </a:rPr>
              <a:t>顶点数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403D02A-88B9-46D6-B9B5-E85ADA033933}"/>
              </a:ext>
            </a:extLst>
          </p:cNvPr>
          <p:cNvCxnSpPr>
            <a:cxnSpLocks/>
          </p:cNvCxnSpPr>
          <p:nvPr/>
        </p:nvCxnSpPr>
        <p:spPr>
          <a:xfrm>
            <a:off x="5187461" y="5862161"/>
            <a:ext cx="291905" cy="36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3A421CC2-AD12-4DC0-9FC3-C77ACC659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117" y="2062930"/>
            <a:ext cx="3399359" cy="327345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39D64D4-1141-48C0-8033-7E1DD4B78844}"/>
              </a:ext>
            </a:extLst>
          </p:cNvPr>
          <p:cNvSpPr/>
          <p:nvPr/>
        </p:nvSpPr>
        <p:spPr>
          <a:xfrm>
            <a:off x="759655" y="3050344"/>
            <a:ext cx="6168683" cy="1176997"/>
          </a:xfrm>
          <a:prstGeom prst="rect">
            <a:avLst/>
          </a:prstGeom>
          <a:noFill/>
          <a:ln w="285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66B0F62-0CA9-49A5-A1F5-813A286124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42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3FB671-E433-4909-B04E-87BB04E7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Summary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0AF4A1-0394-4727-BFC4-F87B76D0E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065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准备阶段</a:t>
            </a:r>
            <a:endParaRPr lang="en-US" altLang="zh-CN" dirty="0"/>
          </a:p>
          <a:p>
            <a:pPr lvl="1"/>
            <a:r>
              <a:rPr lang="zh-CN" altLang="en-US" dirty="0"/>
              <a:t>复制数据、定义属性</a:t>
            </a:r>
            <a:endParaRPr lang="en-US" altLang="zh-CN" dirty="0"/>
          </a:p>
          <a:p>
            <a:pPr lvl="1"/>
            <a:r>
              <a:rPr lang="zh-CN" altLang="en-US" dirty="0"/>
              <a:t>将以上状态保存在</a:t>
            </a:r>
            <a:r>
              <a:rPr lang="en-US" altLang="zh-CN" dirty="0" err="1"/>
              <a:t>vao</a:t>
            </a:r>
            <a:r>
              <a:rPr lang="zh-CN" altLang="en-US" dirty="0"/>
              <a:t>中</a:t>
            </a:r>
            <a:endParaRPr lang="en-US" altLang="zh-CN" dirty="0"/>
          </a:p>
          <a:p>
            <a:r>
              <a:rPr lang="en-US" altLang="zh-CN" dirty="0"/>
              <a:t>CPU</a:t>
            </a:r>
            <a:r>
              <a:rPr lang="zh-CN" altLang="en-US" dirty="0"/>
              <a:t>渲染设置</a:t>
            </a:r>
            <a:endParaRPr lang="en-US" altLang="zh-CN" dirty="0"/>
          </a:p>
          <a:p>
            <a:pPr lvl="1"/>
            <a:r>
              <a:rPr lang="en-US" altLang="zh-CN" dirty="0"/>
              <a:t>Bind </a:t>
            </a:r>
            <a:r>
              <a:rPr lang="zh-CN" altLang="en-US" dirty="0"/>
              <a:t>对象</a:t>
            </a:r>
            <a:r>
              <a:rPr lang="en-US" altLang="zh-CN" dirty="0"/>
              <a:t>(</a:t>
            </a:r>
            <a:r>
              <a:rPr lang="en-US" altLang="zh-CN" dirty="0" err="1"/>
              <a:t>vao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设置渲染状态</a:t>
            </a:r>
            <a:endParaRPr lang="en-US" altLang="zh-CN" dirty="0"/>
          </a:p>
          <a:p>
            <a:pPr lvl="1"/>
            <a:r>
              <a:rPr lang="zh-CN" altLang="en-US" dirty="0"/>
              <a:t>激活着色器，设置变量</a:t>
            </a:r>
            <a:endParaRPr lang="en-US" altLang="zh-CN" dirty="0"/>
          </a:p>
          <a:p>
            <a:pPr lvl="1"/>
            <a:r>
              <a:rPr lang="zh-CN" altLang="en-US" dirty="0"/>
              <a:t>调用</a:t>
            </a:r>
            <a:r>
              <a:rPr lang="en-US" altLang="zh-CN" dirty="0"/>
              <a:t>Draw Call</a:t>
            </a:r>
          </a:p>
          <a:p>
            <a:r>
              <a:rPr lang="en-US" altLang="zh-CN" dirty="0"/>
              <a:t>GPU</a:t>
            </a:r>
            <a:r>
              <a:rPr lang="zh-CN" altLang="en-US" dirty="0"/>
              <a:t>执行渲染</a:t>
            </a:r>
            <a:endParaRPr lang="en-US" altLang="zh-CN" dirty="0"/>
          </a:p>
          <a:p>
            <a:pPr lvl="1"/>
            <a:r>
              <a:rPr lang="en-US" altLang="zh-CN" dirty="0"/>
              <a:t>Vertex Shader</a:t>
            </a:r>
          </a:p>
          <a:p>
            <a:pPr lvl="2"/>
            <a:r>
              <a:rPr lang="zh-CN" altLang="en-US" dirty="0"/>
              <a:t>处理每一个顶点</a:t>
            </a:r>
            <a:endParaRPr lang="en-US" altLang="zh-CN" dirty="0"/>
          </a:p>
          <a:p>
            <a:pPr lvl="1"/>
            <a:r>
              <a:rPr lang="en-US" altLang="zh-CN" dirty="0"/>
              <a:t>Fragment Shader</a:t>
            </a:r>
          </a:p>
          <a:p>
            <a:pPr lvl="2"/>
            <a:r>
              <a:rPr lang="zh-CN" altLang="en-US" dirty="0"/>
              <a:t>处理每一个片元</a:t>
            </a: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5E3F4F69-72D1-4EB1-97E6-01E8A0251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72" y="197844"/>
            <a:ext cx="6344528" cy="6295031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6DD05DF-400E-48FC-8523-3130C66CC574}"/>
              </a:ext>
            </a:extLst>
          </p:cNvPr>
          <p:cNvCxnSpPr>
            <a:cxnSpLocks/>
          </p:cNvCxnSpPr>
          <p:nvPr/>
        </p:nvCxnSpPr>
        <p:spPr>
          <a:xfrm>
            <a:off x="3432517" y="4248443"/>
            <a:ext cx="2574388" cy="951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6466DAC-88D1-4A7A-B562-F8D885E74ADB}"/>
              </a:ext>
            </a:extLst>
          </p:cNvPr>
          <p:cNvCxnSpPr>
            <a:cxnSpLocks/>
          </p:cNvCxnSpPr>
          <p:nvPr/>
        </p:nvCxnSpPr>
        <p:spPr>
          <a:xfrm>
            <a:off x="4443047" y="4001294"/>
            <a:ext cx="1563858" cy="437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1E4DA2B-57B3-4F99-A376-770747D03E22}"/>
              </a:ext>
            </a:extLst>
          </p:cNvPr>
          <p:cNvCxnSpPr>
            <a:cxnSpLocks/>
          </p:cNvCxnSpPr>
          <p:nvPr/>
        </p:nvCxnSpPr>
        <p:spPr>
          <a:xfrm>
            <a:off x="3429002" y="3506996"/>
            <a:ext cx="2572042" cy="1275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8ED8FFF-5417-404C-8380-8057C9D01A7E}"/>
              </a:ext>
            </a:extLst>
          </p:cNvPr>
          <p:cNvCxnSpPr>
            <a:cxnSpLocks/>
          </p:cNvCxnSpPr>
          <p:nvPr/>
        </p:nvCxnSpPr>
        <p:spPr>
          <a:xfrm flipV="1">
            <a:off x="4215621" y="2073175"/>
            <a:ext cx="1785423" cy="2313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CF8391D-9876-40CB-A4DD-A0E4F0E16B2E}"/>
              </a:ext>
            </a:extLst>
          </p:cNvPr>
          <p:cNvCxnSpPr>
            <a:cxnSpLocks/>
          </p:cNvCxnSpPr>
          <p:nvPr/>
        </p:nvCxnSpPr>
        <p:spPr>
          <a:xfrm flipV="1">
            <a:off x="3376246" y="1744394"/>
            <a:ext cx="6295292" cy="30737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448F805-ECAD-4B8A-B07E-FD98B5C82313}"/>
              </a:ext>
            </a:extLst>
          </p:cNvPr>
          <p:cNvCxnSpPr>
            <a:cxnSpLocks/>
          </p:cNvCxnSpPr>
          <p:nvPr/>
        </p:nvCxnSpPr>
        <p:spPr>
          <a:xfrm flipV="1">
            <a:off x="3763108" y="4568825"/>
            <a:ext cx="5985803" cy="8777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782E0113-62CB-413E-86D8-D77A1D2370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9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EA46E2-1F8C-4155-98C5-B3A04500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CC3E4E-3D07-41DD-A6EA-23EE178CC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075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zh-CN" sz="3200" b="1" dirty="0"/>
              <a:t>OpenGL</a:t>
            </a:r>
            <a:r>
              <a:rPr lang="zh-CN" altLang="en-US" sz="3200" b="1" dirty="0"/>
              <a:t>管线 </a:t>
            </a:r>
            <a:r>
              <a:rPr lang="en-US" altLang="zh-CN" sz="3200" b="1" dirty="0"/>
              <a:t>Render Pipeline</a:t>
            </a:r>
            <a:endParaRPr lang="en-US" altLang="zh-CN" sz="2800" b="1" dirty="0"/>
          </a:p>
          <a:p>
            <a:pPr lvl="1"/>
            <a:r>
              <a:rPr lang="en-US" altLang="zh-CN" sz="2800" b="1" dirty="0"/>
              <a:t>CPU</a:t>
            </a:r>
            <a:r>
              <a:rPr lang="zh-CN" altLang="en-US" sz="2800" b="1" dirty="0"/>
              <a:t>与</a:t>
            </a:r>
            <a:r>
              <a:rPr lang="en-US" altLang="zh-CN" sz="2800" b="1" dirty="0">
                <a:solidFill>
                  <a:schemeClr val="accent2"/>
                </a:solidFill>
              </a:rPr>
              <a:t>GPU</a:t>
            </a:r>
            <a:r>
              <a:rPr lang="zh-CN" altLang="en-US" sz="2800" b="1" dirty="0"/>
              <a:t>（续上节）</a:t>
            </a:r>
            <a:endParaRPr lang="en-US" altLang="zh-CN" sz="2800" b="1" dirty="0"/>
          </a:p>
          <a:p>
            <a:pPr lvl="1"/>
            <a:r>
              <a:rPr lang="en-US" altLang="zh-CN" sz="2800" b="1" dirty="0"/>
              <a:t>OpenGL</a:t>
            </a:r>
            <a:r>
              <a:rPr lang="zh-CN" altLang="en-US" sz="2800" b="1" dirty="0"/>
              <a:t>规范</a:t>
            </a:r>
            <a:endParaRPr lang="en-US" altLang="zh-CN" sz="2800" b="1" dirty="0"/>
          </a:p>
          <a:p>
            <a:pPr lvl="1"/>
            <a:r>
              <a:rPr lang="zh-CN" altLang="en-US" sz="2800" b="1" dirty="0"/>
              <a:t>渲染</a:t>
            </a:r>
            <a:r>
              <a:rPr lang="zh-CN" altLang="en-US" sz="2800" b="1" dirty="0">
                <a:solidFill>
                  <a:schemeClr val="accent2"/>
                </a:solidFill>
              </a:rPr>
              <a:t>管线</a:t>
            </a:r>
            <a:endParaRPr lang="en-US" altLang="zh-CN" sz="2800" b="1" dirty="0">
              <a:solidFill>
                <a:schemeClr val="accent2"/>
              </a:solidFill>
            </a:endParaRPr>
          </a:p>
          <a:p>
            <a:pPr lvl="1"/>
            <a:endParaRPr lang="en-US" altLang="zh-CN" sz="28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altLang="zh-CN" sz="3200" b="1" dirty="0"/>
              <a:t>2. OpenGL</a:t>
            </a:r>
            <a:r>
              <a:rPr lang="zh-CN" altLang="en-US" sz="3200" b="1" dirty="0"/>
              <a:t>编程</a:t>
            </a:r>
            <a:endParaRPr lang="en-US" altLang="zh-CN" sz="2800" b="1" dirty="0">
              <a:solidFill>
                <a:schemeClr val="accent2"/>
              </a:solidFill>
            </a:endParaRPr>
          </a:p>
          <a:p>
            <a:pPr lvl="1"/>
            <a:endParaRPr lang="en-US" altLang="zh-CN" sz="2800" dirty="0"/>
          </a:p>
          <a:p>
            <a:pPr lvl="1"/>
            <a:endParaRPr lang="en-US" altLang="zh-CN" sz="28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6D7E5AA-79E6-4B02-BAAD-95C914B86639}"/>
              </a:ext>
            </a:extLst>
          </p:cNvPr>
          <p:cNvGrpSpPr/>
          <p:nvPr/>
        </p:nvGrpSpPr>
        <p:grpSpPr>
          <a:xfrm>
            <a:off x="6096000" y="1013977"/>
            <a:ext cx="5502158" cy="5264959"/>
            <a:chOff x="6884445" y="1462793"/>
            <a:chExt cx="4926555" cy="4714170"/>
          </a:xfrm>
        </p:grpSpPr>
        <p:pic>
          <p:nvPicPr>
            <p:cNvPr id="10" name="图片 9" descr="屏幕上有字&#10;&#10;描述已自动生成">
              <a:extLst>
                <a:ext uri="{FF2B5EF4-FFF2-40B4-BE49-F238E27FC236}">
                  <a16:creationId xmlns:a16="http://schemas.microsoft.com/office/drawing/2014/main" id="{5696A125-D5A6-4BA6-8B70-6D083122D8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40" b="1504"/>
            <a:stretch/>
          </p:blipFill>
          <p:spPr>
            <a:xfrm>
              <a:off x="6884445" y="4438865"/>
              <a:ext cx="3370577" cy="17380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图片 7" descr="文本&#10;&#10;低可信度描述已自动生成">
              <a:extLst>
                <a:ext uri="{FF2B5EF4-FFF2-40B4-BE49-F238E27FC236}">
                  <a16:creationId xmlns:a16="http://schemas.microsoft.com/office/drawing/2014/main" id="{3B69C399-6DE6-491B-9F91-106DA964F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317" b="8190"/>
            <a:stretch/>
          </p:blipFill>
          <p:spPr>
            <a:xfrm>
              <a:off x="8444965" y="2940333"/>
              <a:ext cx="3366035" cy="18048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2" descr="OpenGL Logo">
              <a:extLst>
                <a:ext uri="{FF2B5EF4-FFF2-40B4-BE49-F238E27FC236}">
                  <a16:creationId xmlns:a16="http://schemas.microsoft.com/office/drawing/2014/main" id="{BCF6F1B6-EDCB-4FE4-8306-2E2BC7E2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8987" y="1462793"/>
              <a:ext cx="3366035" cy="17380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73B764A8-DBCA-48A8-9B08-AC4C5E01A7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53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C7051-914F-486A-B18C-B52F7DE2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More Triangles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4072F8-5981-4A24-884F-49BD360DD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96046" cy="4568141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画矩形？</a:t>
            </a:r>
            <a:endParaRPr lang="en-US" altLang="zh-CN" dirty="0"/>
          </a:p>
          <a:p>
            <a:pPr lvl="1"/>
            <a:r>
              <a:rPr lang="zh-CN" altLang="en-US" dirty="0"/>
              <a:t>面向对象</a:t>
            </a:r>
            <a:endParaRPr lang="en-US" altLang="zh-CN" dirty="0"/>
          </a:p>
          <a:p>
            <a:pPr lvl="2"/>
            <a:r>
              <a:rPr lang="zh-CN" altLang="en-US" dirty="0"/>
              <a:t>矩形 </a:t>
            </a:r>
            <a:r>
              <a:rPr lang="en-US" altLang="zh-CN" dirty="0"/>
              <a:t>= </a:t>
            </a:r>
            <a:r>
              <a:rPr lang="zh-CN" altLang="en-US" dirty="0"/>
              <a:t>三角形 </a:t>
            </a:r>
            <a:r>
              <a:rPr lang="en-US" altLang="zh-CN" dirty="0"/>
              <a:t>+ </a:t>
            </a:r>
            <a:r>
              <a:rPr lang="zh-CN" altLang="en-US" dirty="0"/>
              <a:t>三角形 （六个顶点）</a:t>
            </a:r>
            <a:endParaRPr lang="en-US" altLang="zh-CN" dirty="0"/>
          </a:p>
          <a:p>
            <a:pPr lvl="1"/>
            <a:r>
              <a:rPr lang="zh-CN" altLang="en-US" dirty="0"/>
              <a:t>面向数据</a:t>
            </a:r>
            <a:endParaRPr lang="en-US" altLang="zh-CN" dirty="0"/>
          </a:p>
          <a:p>
            <a:pPr lvl="2"/>
            <a:r>
              <a:rPr lang="zh-CN" altLang="en-US" dirty="0"/>
              <a:t>矩形 </a:t>
            </a:r>
            <a:r>
              <a:rPr lang="en-US" altLang="zh-CN" dirty="0"/>
              <a:t>= </a:t>
            </a:r>
            <a:r>
              <a:rPr lang="zh-CN" altLang="en-US" dirty="0"/>
              <a:t>四个顶点 </a:t>
            </a:r>
            <a:r>
              <a:rPr lang="en-US" altLang="zh-CN" dirty="0"/>
              <a:t>+ </a:t>
            </a:r>
            <a:r>
              <a:rPr lang="zh-CN" altLang="en-US" dirty="0"/>
              <a:t>两次索引</a:t>
            </a:r>
            <a:endParaRPr lang="en-US" altLang="zh-CN" dirty="0"/>
          </a:p>
          <a:p>
            <a:r>
              <a:rPr lang="en-US" altLang="zh-CN" dirty="0">
                <a:solidFill>
                  <a:schemeClr val="accent2"/>
                </a:solidFill>
              </a:rPr>
              <a:t>Index(element) Buffer Object</a:t>
            </a:r>
            <a:endParaRPr lang="en-US" altLang="zh-CN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GLuint</a:t>
            </a:r>
            <a:r>
              <a:rPr lang="en-US" altLang="zh-CN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indi</a:t>
            </a:r>
            <a:r>
              <a:rPr lang="en-US" altLang="zh-CN" sz="1800" dirty="0">
                <a:solidFill>
                  <a:srgbClr val="D4D4D4"/>
                </a:solidFill>
                <a:latin typeface="Consolas" panose="020B0609020204030204" pitchFamily="49" charset="0"/>
              </a:rPr>
              <a:t>[] =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B5CEA8"/>
                </a:solidFill>
                <a:latin typeface="Consolas" panose="020B0609020204030204" pitchFamily="49" charset="0"/>
              </a:rPr>
              <a:t>    0</a:t>
            </a:r>
            <a:r>
              <a:rPr lang="en-US" altLang="zh-CN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8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8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8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8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8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endParaRPr lang="en-US" altLang="zh-CN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  <a:endParaRPr lang="en-US" altLang="zh-CN" sz="36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glGenBuffers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, &amp;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ebo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glBindBuffer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(GL_ELEMENT_ARRAY_BUFFER, 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ebo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glBufferData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(GL_ELEMENT_ARRAY_BUFFER, </a:t>
            </a:r>
            <a:r>
              <a:rPr lang="en-US" altLang="zh-CN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sizeof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indi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), 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indi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, GL_STATIC_DRAW);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005A881-2527-471F-A46C-95AB0BD1B05F}"/>
              </a:ext>
            </a:extLst>
          </p:cNvPr>
          <p:cNvGrpSpPr/>
          <p:nvPr/>
        </p:nvGrpSpPr>
        <p:grpSpPr>
          <a:xfrm>
            <a:off x="6772848" y="1390742"/>
            <a:ext cx="4580952" cy="3899959"/>
            <a:chOff x="6647972" y="1214896"/>
            <a:chExt cx="4580952" cy="3899959"/>
          </a:xfrm>
        </p:grpSpPr>
        <p:sp>
          <p:nvSpPr>
            <p:cNvPr id="4" name="内容占位符 2">
              <a:extLst>
                <a:ext uri="{FF2B5EF4-FFF2-40B4-BE49-F238E27FC236}">
                  <a16:creationId xmlns:a16="http://schemas.microsoft.com/office/drawing/2014/main" id="{58160042-F41A-40DB-8B9A-DF37A1221E9E}"/>
                </a:ext>
              </a:extLst>
            </p:cNvPr>
            <p:cNvSpPr txBox="1">
              <a:spLocks/>
            </p:cNvSpPr>
            <p:nvPr/>
          </p:nvSpPr>
          <p:spPr>
            <a:xfrm>
              <a:off x="6719097" y="1278200"/>
              <a:ext cx="2338660" cy="205178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float</a:t>
              </a:r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vertices</a:t>
              </a:r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[] = {</a:t>
              </a:r>
            </a:p>
            <a:p>
              <a:pPr marL="0" indent="0">
                <a:buNone/>
              </a:pPr>
              <a:r>
                <a:rPr lang="en-US" altLang="zh-CN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    .0f</a:t>
              </a:r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.0f</a:t>
              </a:r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.0f</a:t>
              </a:r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</a:p>
            <a:p>
              <a:pPr marL="0" indent="0">
                <a:buNone/>
              </a:pPr>
              <a:r>
                <a:rPr lang="en-US" altLang="zh-CN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    .2f</a:t>
              </a:r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.0f</a:t>
              </a:r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.0f</a:t>
              </a:r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</a:p>
            <a:p>
              <a:pPr marL="0" indent="0">
                <a:buNone/>
              </a:pPr>
              <a:r>
                <a:rPr lang="en-US" altLang="zh-CN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    .2f</a:t>
              </a:r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.2f</a:t>
              </a:r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.0f</a:t>
              </a:r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</a:p>
            <a:p>
              <a:pPr marL="0" indent="0">
                <a:buNone/>
              </a:pPr>
              <a:r>
                <a:rPr lang="en-US" altLang="zh-CN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    .0f</a:t>
              </a:r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.2f</a:t>
              </a:r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.0f</a:t>
              </a:r>
              <a:endPara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altLang="zh-CN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6BD0ADE-B339-4E41-A90D-150A28B06335}"/>
                </a:ext>
              </a:extLst>
            </p:cNvPr>
            <p:cNvGrpSpPr/>
            <p:nvPr/>
          </p:nvGrpSpPr>
          <p:grpSpPr>
            <a:xfrm>
              <a:off x="6647972" y="1214896"/>
              <a:ext cx="4580952" cy="3899959"/>
              <a:chOff x="838200" y="2277004"/>
              <a:chExt cx="4580952" cy="3899959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119D7333-71E0-4705-A632-F8993CCA29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10518"/>
              <a:stretch/>
            </p:blipFill>
            <p:spPr>
              <a:xfrm>
                <a:off x="838200" y="4285063"/>
                <a:ext cx="4580952" cy="1891900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C1C9D730-F94D-4628-8FA1-8529F2F8BA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10518"/>
              <a:stretch/>
            </p:blipFill>
            <p:spPr>
              <a:xfrm>
                <a:off x="3304867" y="2277004"/>
                <a:ext cx="2114285" cy="1891901"/>
              </a:xfrm>
              <a:prstGeom prst="rect">
                <a:avLst/>
              </a:prstGeom>
            </p:spPr>
          </p:pic>
        </p:grp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1B92E839-59E5-4929-8762-4958064317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7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C6108-B2A2-4092-934C-0FAA66AE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More Triangles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7F3E2C-E391-47CE-8853-D92095ED7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画圆？</a:t>
            </a:r>
            <a:endParaRPr lang="en-US" altLang="zh-CN" dirty="0"/>
          </a:p>
          <a:p>
            <a:pPr lvl="1"/>
            <a:r>
              <a:rPr lang="zh-CN" altLang="en-US" dirty="0"/>
              <a:t>割圆法</a:t>
            </a:r>
            <a:endParaRPr lang="en-US" altLang="zh-CN" dirty="0"/>
          </a:p>
          <a:p>
            <a:pPr lvl="1"/>
            <a:r>
              <a:rPr lang="zh-CN" altLang="en-US" dirty="0"/>
              <a:t>参数方程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5B72747-587C-4615-8670-5D59DCF2A158}"/>
              </a:ext>
            </a:extLst>
          </p:cNvPr>
          <p:cNvGrpSpPr/>
          <p:nvPr/>
        </p:nvGrpSpPr>
        <p:grpSpPr>
          <a:xfrm>
            <a:off x="6290193" y="1326222"/>
            <a:ext cx="4708388" cy="4685731"/>
            <a:chOff x="4606450" y="1825625"/>
            <a:chExt cx="4708388" cy="4685731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9FC8396E-CD78-4267-8E23-62567089339C}"/>
                </a:ext>
              </a:extLst>
            </p:cNvPr>
            <p:cNvGrpSpPr/>
            <p:nvPr/>
          </p:nvGrpSpPr>
          <p:grpSpPr>
            <a:xfrm>
              <a:off x="4606450" y="1825625"/>
              <a:ext cx="4708388" cy="4685731"/>
              <a:chOff x="4606450" y="1825625"/>
              <a:chExt cx="4708388" cy="468573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8651813A-1974-4559-91EF-2A95EA9BFA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8359" b="19692"/>
              <a:stretch/>
            </p:blipFill>
            <p:spPr>
              <a:xfrm>
                <a:off x="4606450" y="1825625"/>
                <a:ext cx="4708388" cy="2257865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609EEE5-0733-4B62-A3E2-5B36C4D937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486" r="9220"/>
              <a:stretch/>
            </p:blipFill>
            <p:spPr>
              <a:xfrm>
                <a:off x="4606451" y="4276417"/>
                <a:ext cx="2157456" cy="2234939"/>
              </a:xfrm>
              <a:prstGeom prst="rect">
                <a:avLst/>
              </a:prstGeom>
            </p:spPr>
          </p:pic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2EE040B-276B-4BD1-B200-93AF3F857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5454" y="4276417"/>
              <a:ext cx="2279384" cy="2234939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93141B4B-E83F-4381-8D7C-68B41BBBFD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02" b="8534"/>
          <a:stretch/>
        </p:blipFill>
        <p:spPr>
          <a:xfrm>
            <a:off x="1643585" y="3311371"/>
            <a:ext cx="3049924" cy="270058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F6C8D3D-0DF9-4FE6-BCDA-D384DDBBDF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7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C033A25-8563-4EB1-8168-F51B08B42E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2174" b="2174"/>
          <a:stretch/>
        </p:blipFill>
        <p:spPr>
          <a:xfrm>
            <a:off x="4990904" y="-1"/>
            <a:ext cx="7201096" cy="685800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53DB16D-F412-4372-B538-467365941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Next:</a:t>
            </a:r>
            <a:r>
              <a:rPr lang="zh-CN" altLang="en-US" b="1" dirty="0"/>
              <a:t> </a:t>
            </a:r>
            <a:r>
              <a:rPr lang="en-US" altLang="zh-CN" b="1" dirty="0"/>
              <a:t>3D</a:t>
            </a:r>
            <a:r>
              <a:rPr lang="zh-CN" altLang="en-US" b="1" dirty="0"/>
              <a:t> </a:t>
            </a:r>
            <a:r>
              <a:rPr lang="en-US" altLang="zh-CN" b="1" dirty="0"/>
              <a:t>World!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260BC1-AAFE-4A55-AC6A-13AB40188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变换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数学基础</a:t>
            </a:r>
            <a:endParaRPr lang="en-US" altLang="zh-CN" dirty="0"/>
          </a:p>
          <a:p>
            <a:pPr lvl="1"/>
            <a:r>
              <a:rPr lang="zh-CN" altLang="en-US" dirty="0"/>
              <a:t>各种坐标系</a:t>
            </a:r>
            <a:endParaRPr lang="en-US" altLang="zh-CN" dirty="0"/>
          </a:p>
          <a:p>
            <a:r>
              <a:rPr lang="zh-CN" altLang="en-US" dirty="0">
                <a:solidFill>
                  <a:schemeClr val="accent2"/>
                </a:solidFill>
              </a:rPr>
              <a:t>纹理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绑定</a:t>
            </a:r>
            <a:endParaRPr lang="en-US" altLang="zh-CN" dirty="0"/>
          </a:p>
          <a:p>
            <a:pPr lvl="1"/>
            <a:r>
              <a:rPr lang="zh-CN" altLang="en-US" dirty="0"/>
              <a:t>纹理单元</a:t>
            </a:r>
            <a:endParaRPr lang="en-US" altLang="zh-CN" dirty="0"/>
          </a:p>
          <a:p>
            <a:r>
              <a:rPr lang="zh-CN" altLang="en-US" dirty="0"/>
              <a:t>更多的</a:t>
            </a:r>
            <a:r>
              <a:rPr lang="zh-CN" altLang="en-US" dirty="0">
                <a:solidFill>
                  <a:schemeClr val="accent2"/>
                </a:solidFill>
              </a:rPr>
              <a:t>顶点属性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en-US" altLang="zh-CN" dirty="0"/>
              <a:t>position</a:t>
            </a:r>
          </a:p>
          <a:p>
            <a:pPr lvl="1"/>
            <a:r>
              <a:rPr lang="en-US" altLang="zh-CN" dirty="0"/>
              <a:t>normal (</a:t>
            </a:r>
            <a:r>
              <a:rPr lang="zh-CN" altLang="en-US" dirty="0"/>
              <a:t>法向量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 err="1"/>
              <a:t>texCoords</a:t>
            </a:r>
            <a:r>
              <a:rPr lang="en-US" altLang="zh-CN" dirty="0"/>
              <a:t> (</a:t>
            </a:r>
            <a:r>
              <a:rPr lang="zh-CN" altLang="en-US" dirty="0"/>
              <a:t>纹理坐标</a:t>
            </a:r>
            <a:r>
              <a:rPr lang="en-US" altLang="zh-CN" dirty="0"/>
              <a:t>)</a:t>
            </a:r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66F8BF-D9B2-402E-B8F0-DF6B0A9517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38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2EE6A3-9248-461B-85E1-08BD1CC89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CPU</a:t>
            </a:r>
            <a:r>
              <a:rPr lang="zh-CN" altLang="en-US" b="1" dirty="0"/>
              <a:t> </a:t>
            </a:r>
            <a:r>
              <a:rPr lang="en-US" altLang="zh-CN" b="1" dirty="0"/>
              <a:t>&amp;</a:t>
            </a:r>
            <a:r>
              <a:rPr lang="zh-CN" altLang="en-US" b="1" dirty="0"/>
              <a:t> </a:t>
            </a:r>
            <a:r>
              <a:rPr lang="en-US" altLang="zh-CN" b="1" dirty="0"/>
              <a:t>GPU (Continued)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0BB24-FFFE-4352-831D-30E0D671B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6114" cy="4760944"/>
          </a:xfrm>
        </p:spPr>
        <p:txBody>
          <a:bodyPr>
            <a:normAutofit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chemeClr val="accent2"/>
                </a:solidFill>
              </a:rPr>
              <a:t>场景加载</a:t>
            </a:r>
            <a:r>
              <a:rPr lang="en-US" altLang="zh-CN" dirty="0">
                <a:solidFill>
                  <a:schemeClr val="accent2"/>
                </a:solidFill>
              </a:rPr>
              <a:t>+</a:t>
            </a:r>
            <a:r>
              <a:rPr lang="zh-CN" altLang="en-US" dirty="0">
                <a:solidFill>
                  <a:schemeClr val="accent2"/>
                </a:solidFill>
              </a:rPr>
              <a:t>渲染逻辑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en-US" altLang="zh-CN" dirty="0"/>
              <a:t>GPU</a:t>
            </a:r>
            <a:r>
              <a:rPr lang="zh-CN" altLang="en-US" dirty="0"/>
              <a:t>：按照</a:t>
            </a:r>
            <a:r>
              <a:rPr lang="zh-CN" altLang="en-US" dirty="0">
                <a:solidFill>
                  <a:schemeClr val="accent2"/>
                </a:solidFill>
              </a:rPr>
              <a:t>管线</a:t>
            </a:r>
            <a:r>
              <a:rPr lang="zh-CN" altLang="en-US" dirty="0"/>
              <a:t>进行计算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计算密集型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chemeClr val="accent2"/>
                </a:solidFill>
              </a:rPr>
              <a:t>SIMD</a:t>
            </a:r>
            <a:r>
              <a:rPr lang="en-US" altLang="zh-CN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/>
              <a:t>Single Instruction Multiple Data</a:t>
            </a:r>
            <a:endParaRPr lang="zh-CN" altLang="en-US" sz="2000" dirty="0"/>
          </a:p>
          <a:p>
            <a:pPr lvl="1"/>
            <a:r>
              <a:rPr lang="en-US" altLang="zh-CN" dirty="0">
                <a:solidFill>
                  <a:schemeClr val="accent2"/>
                </a:solidFill>
              </a:rPr>
              <a:t>SIMT</a:t>
            </a:r>
            <a:r>
              <a:rPr lang="zh-CN" altLang="en-US" dirty="0"/>
              <a:t> </a:t>
            </a:r>
            <a:r>
              <a:rPr lang="en-US" altLang="zh-CN" sz="2000" dirty="0"/>
              <a:t>Single</a:t>
            </a:r>
            <a:r>
              <a:rPr lang="zh-CN" altLang="en-US" sz="2000" dirty="0"/>
              <a:t> </a:t>
            </a:r>
            <a:r>
              <a:rPr lang="en-US" altLang="zh-CN" sz="2000" dirty="0"/>
              <a:t>Instruction</a:t>
            </a:r>
            <a:r>
              <a:rPr lang="zh-CN" altLang="en-US" sz="2000" dirty="0"/>
              <a:t> </a:t>
            </a:r>
            <a:r>
              <a:rPr lang="en-US" altLang="zh-CN" sz="2000" dirty="0"/>
              <a:t>Multiple Thread </a:t>
            </a:r>
          </a:p>
          <a:p>
            <a:r>
              <a:rPr lang="en-US" altLang="zh-CN" dirty="0"/>
              <a:t>RAM</a:t>
            </a:r>
          </a:p>
          <a:p>
            <a:pPr lvl="1"/>
            <a:r>
              <a:rPr lang="zh-CN" altLang="en-US" dirty="0"/>
              <a:t>系统主存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2"/>
                </a:solidFill>
              </a:rPr>
              <a:t>RAM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显存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2"/>
                </a:solidFill>
              </a:rPr>
              <a:t>VRAM</a:t>
            </a:r>
            <a:r>
              <a:rPr lang="en-US" altLang="zh-CN" dirty="0"/>
              <a:t>) </a:t>
            </a:r>
          </a:p>
          <a:p>
            <a:pPr lvl="1"/>
            <a:r>
              <a:rPr lang="zh-CN" altLang="en-US" dirty="0"/>
              <a:t>统一内存架构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2"/>
                </a:solidFill>
              </a:rPr>
              <a:t>UMA</a:t>
            </a:r>
            <a:r>
              <a:rPr lang="en-US" altLang="zh-CN" dirty="0"/>
              <a:t>)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A08A260-42ED-4005-8AD8-53A758DBF4F3}"/>
              </a:ext>
            </a:extLst>
          </p:cNvPr>
          <p:cNvGrpSpPr/>
          <p:nvPr/>
        </p:nvGrpSpPr>
        <p:grpSpPr>
          <a:xfrm>
            <a:off x="6524314" y="1690688"/>
            <a:ext cx="5245016" cy="4620479"/>
            <a:chOff x="6877051" y="1674813"/>
            <a:chExt cx="4355650" cy="3837012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D69C27D-08C6-447A-943B-87C5F7A695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7051" y="1674813"/>
              <a:ext cx="4355650" cy="1826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F5C41E90-A0FD-4963-9F27-3E4A8C82C9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7051" y="3709070"/>
              <a:ext cx="4355650" cy="1802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52BCCE3D-73E9-476C-BAF8-D711C955E4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15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6C12BB-D9A4-49B0-B69A-B84897C6F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OpenGL</a:t>
            </a:r>
            <a:r>
              <a:rPr lang="zh-CN" altLang="en-US" b="1" dirty="0"/>
              <a:t> </a:t>
            </a:r>
            <a:r>
              <a:rPr lang="en-US" altLang="zh-CN" b="1" dirty="0"/>
              <a:t>Standard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6FC7B5-0F83-498C-95D8-DAD6F87A7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255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OpenGL</a:t>
            </a:r>
            <a:r>
              <a:rPr lang="zh-CN" altLang="en-US" dirty="0"/>
              <a:t>规范严格规定了每个函数该</a:t>
            </a:r>
            <a:r>
              <a:rPr lang="zh-CN" altLang="en-US" dirty="0">
                <a:solidFill>
                  <a:schemeClr val="accent2"/>
                </a:solidFill>
              </a:rPr>
              <a:t>如何执行</a:t>
            </a:r>
            <a:r>
              <a:rPr lang="zh-CN" altLang="en-US" dirty="0"/>
              <a:t>，以及它们的</a:t>
            </a:r>
            <a:r>
              <a:rPr lang="zh-CN" altLang="en-US" dirty="0">
                <a:solidFill>
                  <a:schemeClr val="accent2"/>
                </a:solidFill>
              </a:rPr>
              <a:t>输出值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en-US" altLang="zh-CN" dirty="0"/>
              <a:t>OpenGL</a:t>
            </a:r>
            <a:r>
              <a:rPr lang="zh-CN" altLang="en-US" dirty="0"/>
              <a:t>规范并</a:t>
            </a:r>
            <a:r>
              <a:rPr lang="zh-CN" altLang="en-US" dirty="0">
                <a:solidFill>
                  <a:schemeClr val="accent2"/>
                </a:solidFill>
              </a:rPr>
              <a:t>没有规定实现的细节</a:t>
            </a:r>
            <a:r>
              <a:rPr lang="zh-CN" altLang="en-US" dirty="0"/>
              <a:t>，具体的</a:t>
            </a:r>
            <a:r>
              <a:rPr lang="en-US" altLang="zh-CN" dirty="0"/>
              <a:t>OpenGL</a:t>
            </a:r>
            <a:r>
              <a:rPr lang="zh-CN" altLang="en-US" dirty="0"/>
              <a:t>库允许使用不同的实现，只要其功能和结果与规范相匹配</a:t>
            </a:r>
            <a:endParaRPr lang="en-US" altLang="zh-CN" dirty="0"/>
          </a:p>
          <a:p>
            <a:r>
              <a:rPr lang="zh-CN" altLang="en-US" dirty="0"/>
              <a:t>至于内部具体每个函数如何实现，将由</a:t>
            </a:r>
            <a:r>
              <a:rPr lang="en-US" altLang="zh-CN" dirty="0"/>
              <a:t>OpenGL</a:t>
            </a:r>
            <a:r>
              <a:rPr lang="zh-CN" altLang="en-US" dirty="0"/>
              <a:t>库的开发者自行决定</a:t>
            </a: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2B6F298-F450-433A-822D-7DC8F4E03184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07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实际的</a:t>
            </a:r>
            <a:r>
              <a:rPr lang="en-US" altLang="zh-CN" dirty="0"/>
              <a:t>OpenGL</a:t>
            </a:r>
            <a:r>
              <a:rPr lang="zh-CN" altLang="en-US" dirty="0"/>
              <a:t>库的开发者通常是</a:t>
            </a:r>
            <a:r>
              <a:rPr lang="zh-CN" altLang="en-US" dirty="0">
                <a:solidFill>
                  <a:schemeClr val="accent2"/>
                </a:solidFill>
              </a:rPr>
              <a:t>显卡的生产商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zh-CN" altLang="en-US" dirty="0"/>
              <a:t>显卡所支持的</a:t>
            </a:r>
            <a:r>
              <a:rPr lang="en-US" altLang="zh-CN" dirty="0"/>
              <a:t>OpenGL</a:t>
            </a:r>
            <a:r>
              <a:rPr lang="zh-CN" altLang="en-US" dirty="0"/>
              <a:t>版本都为这个系列的显卡专门开发的。</a:t>
            </a:r>
            <a:endParaRPr lang="en-US" altLang="zh-CN" dirty="0"/>
          </a:p>
          <a:p>
            <a:r>
              <a:rPr lang="zh-CN" altLang="en-US" dirty="0"/>
              <a:t>这也意味着任何时候</a:t>
            </a:r>
            <a:r>
              <a:rPr lang="en-US" altLang="zh-CN" dirty="0"/>
              <a:t>OpenGL</a:t>
            </a:r>
            <a:r>
              <a:rPr lang="zh-CN" altLang="en-US" dirty="0"/>
              <a:t>库表现的行为与规范规定的不一致时，基本都是库的</a:t>
            </a:r>
            <a:r>
              <a:rPr lang="zh-CN" altLang="en-US" dirty="0">
                <a:solidFill>
                  <a:schemeClr val="accent2"/>
                </a:solidFill>
              </a:rPr>
              <a:t>开发者留下的</a:t>
            </a:r>
            <a:r>
              <a:rPr lang="en-US" altLang="zh-CN" dirty="0">
                <a:solidFill>
                  <a:schemeClr val="accent2"/>
                </a:solidFill>
              </a:rPr>
              <a:t>bug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ADAF2C3-772F-48D8-AFC1-4327ADFEC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434431"/>
            <a:ext cx="4191001" cy="235743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F00754-9A79-4B4E-A0C4-E0697D2AFE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9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584E9-E3FA-4999-BED0-1F6E3342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Programmable Rendering Pipeline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318584-459E-440C-B076-8B0AB2531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管线</a:t>
            </a:r>
            <a:r>
              <a:rPr lang="en-US" altLang="zh-CN" sz="3200" dirty="0"/>
              <a:t>Pipeline</a:t>
            </a:r>
            <a:r>
              <a:rPr lang="zh-CN" altLang="en-US" sz="3200" dirty="0"/>
              <a:t>：</a:t>
            </a:r>
            <a:r>
              <a:rPr lang="zh-CN" altLang="en-US" sz="3200" dirty="0">
                <a:solidFill>
                  <a:schemeClr val="accent2"/>
                </a:solidFill>
              </a:rPr>
              <a:t>流水线</a:t>
            </a:r>
            <a:endParaRPr lang="en-US" altLang="zh-CN" sz="3200" dirty="0">
              <a:solidFill>
                <a:schemeClr val="accent2"/>
              </a:solidFill>
            </a:endParaRPr>
          </a:p>
          <a:p>
            <a:pPr lvl="1"/>
            <a:r>
              <a:rPr lang="zh-CN" altLang="en-US" sz="2800" dirty="0"/>
              <a:t>工序解耦</a:t>
            </a:r>
            <a:endParaRPr lang="en-US" altLang="zh-CN" sz="2800" dirty="0"/>
          </a:p>
          <a:p>
            <a:pPr lvl="1"/>
            <a:r>
              <a:rPr lang="zh-CN" altLang="en-US" sz="2800" dirty="0"/>
              <a:t>高度</a:t>
            </a:r>
            <a:r>
              <a:rPr lang="zh-CN" altLang="en-US" sz="2800" dirty="0">
                <a:solidFill>
                  <a:schemeClr val="accent2"/>
                </a:solidFill>
              </a:rPr>
              <a:t>并行</a:t>
            </a:r>
            <a:endParaRPr lang="en-US" altLang="zh-CN" sz="2800" dirty="0">
              <a:solidFill>
                <a:schemeClr val="accent2"/>
              </a:solidFill>
            </a:endParaRPr>
          </a:p>
          <a:p>
            <a:pPr lvl="1"/>
            <a:r>
              <a:rPr lang="zh-CN" altLang="en-US" sz="2800" dirty="0"/>
              <a:t>便于管理</a:t>
            </a:r>
            <a:endParaRPr lang="en-US" altLang="zh-CN" sz="2800" dirty="0"/>
          </a:p>
          <a:p>
            <a:r>
              <a:rPr lang="zh-CN" altLang="en-US" sz="3200" dirty="0"/>
              <a:t>渲染流程</a:t>
            </a:r>
            <a:endParaRPr lang="en-US" altLang="zh-CN" sz="3200" dirty="0"/>
          </a:p>
          <a:p>
            <a:pPr lvl="1"/>
            <a:r>
              <a:rPr lang="zh-CN" altLang="en-US" sz="2800" dirty="0">
                <a:solidFill>
                  <a:schemeClr val="accent2"/>
                </a:solidFill>
              </a:rPr>
              <a:t>准备</a:t>
            </a:r>
            <a:r>
              <a:rPr lang="zh-CN" altLang="en-US" sz="2800" dirty="0"/>
              <a:t>阶段</a:t>
            </a:r>
            <a:endParaRPr lang="en-US" altLang="zh-CN" sz="2800" dirty="0"/>
          </a:p>
          <a:p>
            <a:pPr lvl="1"/>
            <a:r>
              <a:rPr lang="zh-CN" altLang="en-US" sz="2800" dirty="0">
                <a:solidFill>
                  <a:schemeClr val="accent2"/>
                </a:solidFill>
              </a:rPr>
              <a:t>几何</a:t>
            </a:r>
            <a:r>
              <a:rPr lang="zh-CN" altLang="en-US" sz="2800" dirty="0"/>
              <a:t>阶段</a:t>
            </a:r>
            <a:endParaRPr lang="en-US" altLang="zh-CN" sz="2800" dirty="0"/>
          </a:p>
          <a:p>
            <a:pPr lvl="1"/>
            <a:r>
              <a:rPr lang="zh-CN" altLang="en-US" sz="2800" dirty="0">
                <a:solidFill>
                  <a:schemeClr val="accent2"/>
                </a:solidFill>
              </a:rPr>
              <a:t>光栅</a:t>
            </a:r>
            <a:r>
              <a:rPr lang="en-US" altLang="zh-CN" sz="1800" dirty="0"/>
              <a:t>[</a:t>
            </a:r>
            <a:r>
              <a:rPr lang="en-US" altLang="zh-CN" sz="1800" dirty="0" err="1"/>
              <a:t>shān</a:t>
            </a:r>
            <a:r>
              <a:rPr lang="en-US" altLang="zh-CN" sz="1800" dirty="0"/>
              <a:t>]</a:t>
            </a:r>
            <a:r>
              <a:rPr lang="zh-CN" altLang="en-US" sz="2800" dirty="0">
                <a:solidFill>
                  <a:schemeClr val="accent2"/>
                </a:solidFill>
              </a:rPr>
              <a:t>化</a:t>
            </a:r>
            <a:r>
              <a:rPr lang="zh-CN" altLang="en-US" sz="2800" dirty="0"/>
              <a:t>阶段</a:t>
            </a:r>
            <a:r>
              <a:rPr lang="en-US" altLang="zh-CN" sz="2800" dirty="0"/>
              <a:t>(</a:t>
            </a:r>
            <a:r>
              <a:rPr lang="zh-CN" altLang="en-US" sz="2800" dirty="0"/>
              <a:t>着色</a:t>
            </a:r>
            <a:r>
              <a:rPr lang="en-US" altLang="zh-CN" sz="2800" dirty="0"/>
              <a:t>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4C7CD23-0CCE-4C9A-8D83-8A542CC00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17" y="1892462"/>
            <a:ext cx="6164490" cy="363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B7D1D4-64F9-4618-B33E-5099EE880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23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AD242A-7D93-42FD-9042-E9A8CEB2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1. Preparation</a:t>
            </a:r>
            <a:endParaRPr lang="zh-CN" altLang="en-US" b="1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5822747-6443-4195-A48A-1A881BBE3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</a:rPr>
              <a:t>完全可控</a:t>
            </a:r>
            <a:endParaRPr lang="en-US" altLang="zh-CN" sz="3200" dirty="0">
              <a:solidFill>
                <a:schemeClr val="accent2"/>
              </a:solidFill>
            </a:endParaRPr>
          </a:p>
          <a:p>
            <a:r>
              <a:rPr lang="en-US" altLang="zh-CN" sz="3200" dirty="0"/>
              <a:t>CPU</a:t>
            </a:r>
            <a:r>
              <a:rPr lang="zh-CN" altLang="en-US" sz="3200" dirty="0"/>
              <a:t>与</a:t>
            </a:r>
            <a:r>
              <a:rPr lang="en-US" altLang="zh-CN" sz="3200" dirty="0"/>
              <a:t>GPU</a:t>
            </a:r>
            <a:r>
              <a:rPr lang="zh-CN" altLang="en-US" sz="3200" dirty="0"/>
              <a:t>通信（</a:t>
            </a:r>
            <a:r>
              <a:rPr lang="zh-CN" altLang="en-US" sz="3200" dirty="0">
                <a:solidFill>
                  <a:schemeClr val="accent2"/>
                </a:solidFill>
              </a:rPr>
              <a:t>慢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pPr marL="971550" lvl="1" indent="-514350">
              <a:buAutoNum type="arabicPeriod"/>
            </a:pPr>
            <a:r>
              <a:rPr lang="zh-CN" altLang="en-US" sz="2800" dirty="0"/>
              <a:t>复制顶点数据到显存</a:t>
            </a:r>
            <a:endParaRPr lang="en-US" altLang="zh-CN" sz="2800" dirty="0"/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坐标、法向量、纹理坐标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</a:t>
            </a:r>
            <a:endParaRPr lang="zh-CN" altLang="en-US" sz="2400" dirty="0"/>
          </a:p>
          <a:p>
            <a:pPr marL="457200" lvl="1" indent="0">
              <a:buNone/>
            </a:pPr>
            <a:r>
              <a:rPr lang="en-US" altLang="zh-CN" sz="2800" dirty="0"/>
              <a:t>2. </a:t>
            </a:r>
            <a:r>
              <a:rPr lang="zh-CN" altLang="en-US" sz="2800" dirty="0"/>
              <a:t>设置渲染状态</a:t>
            </a:r>
            <a:endParaRPr lang="en-US" altLang="zh-CN" sz="2800" dirty="0"/>
          </a:p>
          <a:p>
            <a:pPr lvl="2">
              <a:spcBef>
                <a:spcPts val="1000"/>
              </a:spcBef>
              <a:defRPr/>
            </a:pPr>
            <a:r>
              <a:rPr lang="zh-CN" altLang="en-US" sz="24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使用哪个</a:t>
            </a:r>
            <a:r>
              <a:rPr lang="en-US" altLang="zh-CN" sz="24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GPU</a:t>
            </a:r>
            <a:r>
              <a:rPr lang="zh-CN" altLang="en-US" sz="24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程序 </a:t>
            </a:r>
            <a:r>
              <a:rPr lang="en-US" altLang="zh-CN" sz="24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(</a:t>
            </a:r>
            <a:r>
              <a:rPr lang="en-US" altLang="zh-CN" sz="2400" dirty="0">
                <a:solidFill>
                  <a:schemeClr val="accent2"/>
                </a:solidFill>
                <a:latin typeface="等线" panose="020F0502020204030204"/>
                <a:ea typeface="等线" panose="02010600030101010101" pitchFamily="2" charset="-122"/>
              </a:rPr>
              <a:t>shader</a:t>
            </a:r>
            <a:r>
              <a:rPr lang="en-US" altLang="zh-CN" sz="24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)</a:t>
            </a:r>
          </a:p>
          <a:p>
            <a:pPr lvl="2">
              <a:spcBef>
                <a:spcPts val="1000"/>
              </a:spcBef>
              <a:defRPr/>
            </a:pPr>
            <a:r>
              <a:rPr lang="zh-CN" altLang="en-US" sz="24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使用哪张纹理 </a:t>
            </a:r>
            <a:r>
              <a:rPr lang="en-US" altLang="zh-CN" sz="24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(</a:t>
            </a:r>
            <a:r>
              <a:rPr lang="en-US" altLang="zh-CN" sz="2400" dirty="0">
                <a:solidFill>
                  <a:schemeClr val="accent2"/>
                </a:solidFill>
                <a:latin typeface="等线" panose="020F0502020204030204"/>
                <a:ea typeface="等线" panose="02010600030101010101" pitchFamily="2" charset="-122"/>
              </a:rPr>
              <a:t>texture</a:t>
            </a:r>
            <a:r>
              <a:rPr lang="en-US" altLang="zh-CN" sz="24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)</a:t>
            </a:r>
          </a:p>
          <a:p>
            <a:pPr lvl="2">
              <a:spcBef>
                <a:spcPts val="1000"/>
              </a:spcBef>
              <a:defRPr/>
            </a:pPr>
            <a:r>
              <a:rPr lang="en-US" altLang="zh-CN" sz="24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…</a:t>
            </a:r>
            <a:endParaRPr lang="zh-CN" altLang="en-US" dirty="0"/>
          </a:p>
          <a:p>
            <a:pPr marL="457200" lvl="1" indent="0">
              <a:buNone/>
            </a:pPr>
            <a:r>
              <a:rPr lang="en-US" altLang="zh-CN" sz="2800" dirty="0"/>
              <a:t>3. </a:t>
            </a:r>
            <a:r>
              <a:rPr lang="zh-CN" altLang="en-US" sz="2800" dirty="0"/>
              <a:t>执行渲染 </a:t>
            </a:r>
            <a:r>
              <a:rPr lang="en-US" altLang="zh-CN" sz="2800" dirty="0"/>
              <a:t>(</a:t>
            </a:r>
            <a:r>
              <a:rPr lang="en-US" altLang="zh-CN" sz="2800" dirty="0">
                <a:solidFill>
                  <a:schemeClr val="accent2"/>
                </a:solidFill>
              </a:rPr>
              <a:t>Draw call</a:t>
            </a:r>
            <a:r>
              <a:rPr lang="en-US" altLang="zh-CN" sz="2800" dirty="0"/>
              <a:t>)</a:t>
            </a:r>
            <a:endParaRPr lang="en-US" altLang="zh-CN" sz="32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B170CEE-BEB8-407D-A268-5EE02A902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74" b="52046"/>
          <a:stretch/>
        </p:blipFill>
        <p:spPr bwMode="auto">
          <a:xfrm>
            <a:off x="7000504" y="1902814"/>
            <a:ext cx="3259778" cy="318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803F8C-7F78-41F8-BDF0-4D9CE27D40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77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1EF5EE-8B52-4A44-A302-C8B2DCDA1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 Geometry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F2D417-76E9-4E7E-AABE-33190C9B9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</a:rPr>
              <a:t>部分可控</a:t>
            </a:r>
            <a:endParaRPr lang="en-US" altLang="zh-CN" sz="3200" dirty="0">
              <a:solidFill>
                <a:schemeClr val="accent2"/>
              </a:solidFill>
            </a:endParaRPr>
          </a:p>
          <a:p>
            <a:r>
              <a:rPr lang="zh-CN" altLang="en-US" sz="3200" dirty="0"/>
              <a:t>几何运算（</a:t>
            </a:r>
            <a:r>
              <a:rPr lang="zh-CN" altLang="en-US" sz="3200" dirty="0">
                <a:solidFill>
                  <a:schemeClr val="accent2"/>
                </a:solidFill>
              </a:rPr>
              <a:t>很快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pPr lvl="1"/>
            <a:r>
              <a:rPr lang="zh-CN" altLang="en-US" sz="2800" dirty="0">
                <a:solidFill>
                  <a:schemeClr val="accent2"/>
                </a:solidFill>
              </a:rPr>
              <a:t>顶点着色器</a:t>
            </a:r>
            <a:r>
              <a:rPr lang="zh-CN" altLang="en-US" sz="2800" dirty="0"/>
              <a:t>（可控）</a:t>
            </a:r>
            <a:endParaRPr lang="en-US" altLang="zh-CN" sz="2800" dirty="0"/>
          </a:p>
          <a:p>
            <a:pPr lvl="1"/>
            <a:r>
              <a:rPr lang="zh-CN" altLang="en-US" sz="2800" dirty="0"/>
              <a:t>曲面细分着色器（可控）</a:t>
            </a:r>
            <a:endParaRPr lang="en-US" altLang="zh-CN" sz="2800" dirty="0"/>
          </a:p>
          <a:p>
            <a:pPr lvl="1"/>
            <a:r>
              <a:rPr lang="zh-CN" altLang="en-US" sz="2800" dirty="0"/>
              <a:t>几何着色器（可控）</a:t>
            </a:r>
            <a:endParaRPr lang="en-US" altLang="zh-CN" sz="2800" dirty="0"/>
          </a:p>
          <a:p>
            <a:pPr lvl="1"/>
            <a:r>
              <a:rPr lang="zh-CN" altLang="en-US" sz="2800" dirty="0"/>
              <a:t>裁剪（仅能配置）</a:t>
            </a:r>
            <a:endParaRPr lang="en-US" altLang="zh-CN" sz="28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790AEDE-421F-48F7-8C78-6F0E162D03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2" b="47296"/>
          <a:stretch/>
        </p:blipFill>
        <p:spPr bwMode="auto">
          <a:xfrm>
            <a:off x="5797401" y="2276815"/>
            <a:ext cx="5738570" cy="230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AB1CA7-359F-495B-BB5D-8B9725DA4A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8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E9C18-CE78-4D3B-B5C4-4EC34A1FC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 Rasterization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264A18-BFE4-41E5-B428-A15761EF6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</a:rPr>
              <a:t>部分可控</a:t>
            </a:r>
            <a:endParaRPr lang="en-US" altLang="zh-CN" sz="3200" dirty="0">
              <a:solidFill>
                <a:schemeClr val="accent2"/>
              </a:solidFill>
            </a:endParaRPr>
          </a:p>
          <a:p>
            <a:r>
              <a:rPr lang="zh-CN" altLang="en-US" sz="3200" dirty="0"/>
              <a:t>光栅化运算（</a:t>
            </a:r>
            <a:r>
              <a:rPr lang="zh-CN" altLang="en-US" sz="3200" dirty="0">
                <a:solidFill>
                  <a:schemeClr val="accent2"/>
                </a:solidFill>
              </a:rPr>
              <a:t>很快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pPr lvl="1"/>
            <a:r>
              <a:rPr lang="zh-CN" altLang="en-US" sz="2800" dirty="0"/>
              <a:t>三角形设置</a:t>
            </a:r>
            <a:endParaRPr lang="en-US" altLang="zh-CN" sz="2800" dirty="0"/>
          </a:p>
          <a:p>
            <a:pPr lvl="1"/>
            <a:r>
              <a:rPr lang="zh-CN" altLang="en-US" sz="2800" dirty="0"/>
              <a:t>三角形遍历</a:t>
            </a:r>
            <a:endParaRPr lang="en-US" altLang="zh-CN" sz="2800" dirty="0"/>
          </a:p>
          <a:p>
            <a:pPr lvl="1"/>
            <a:r>
              <a:rPr lang="zh-CN" altLang="en-US" sz="2800" dirty="0">
                <a:solidFill>
                  <a:schemeClr val="accent2"/>
                </a:solidFill>
              </a:rPr>
              <a:t>片段着色器</a:t>
            </a:r>
            <a:r>
              <a:rPr lang="zh-CN" altLang="en-US" sz="2800" dirty="0"/>
              <a:t>（可控）</a:t>
            </a:r>
            <a:endParaRPr lang="en-US" altLang="zh-CN" sz="2800" dirty="0"/>
          </a:p>
          <a:p>
            <a:pPr lvl="1"/>
            <a:r>
              <a:rPr lang="zh-CN" altLang="en-US" sz="2800" dirty="0"/>
              <a:t>片元操作（</a:t>
            </a:r>
            <a:r>
              <a:rPr lang="zh-CN" altLang="en-US" sz="2800" dirty="0">
                <a:solidFill>
                  <a:schemeClr val="accent2"/>
                </a:solidFill>
              </a:rPr>
              <a:t>测试与混合</a:t>
            </a:r>
            <a:r>
              <a:rPr lang="zh-CN" altLang="en-US" sz="2800" dirty="0"/>
              <a:t>）</a:t>
            </a:r>
            <a:endParaRPr lang="en-US" altLang="zh-CN" sz="28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2BC1BAB-C81B-49B0-930A-42BF938446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3" t="46941"/>
          <a:stretch/>
        </p:blipFill>
        <p:spPr bwMode="auto">
          <a:xfrm>
            <a:off x="5792060" y="2422566"/>
            <a:ext cx="5775496" cy="232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EDA8B6-8C32-4D12-AED2-6A65691D1A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81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664F2E-DD2A-41DE-8A4F-1887F13A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Fixed </a:t>
            </a:r>
            <a:r>
              <a:rPr lang="en-US" altLang="zh-CN" b="1" i="1" dirty="0"/>
              <a:t>vs</a:t>
            </a:r>
            <a:r>
              <a:rPr lang="en-US" altLang="zh-CN" b="1" dirty="0"/>
              <a:t>  Programmable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4C1BA2-4F9E-489A-8E4B-ECDDAE8A0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固定渲染管线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sz="1800" dirty="0"/>
              <a:t>…</a:t>
            </a:r>
          </a:p>
          <a:p>
            <a:pPr marL="457200" lvl="1" indent="0">
              <a:buNone/>
            </a:pPr>
            <a:r>
              <a:rPr lang="en-US" altLang="zh-CN" sz="1800" dirty="0" err="1"/>
              <a:t>glBegin</a:t>
            </a:r>
            <a:r>
              <a:rPr lang="en-US" altLang="zh-CN" sz="1800" dirty="0"/>
              <a:t>()</a:t>
            </a:r>
          </a:p>
          <a:p>
            <a:pPr marL="457200" lvl="1" indent="0">
              <a:buNone/>
            </a:pPr>
            <a:r>
              <a:rPr lang="en-US" altLang="zh-CN" sz="1800" dirty="0" err="1"/>
              <a:t>glVertex</a:t>
            </a:r>
            <a:r>
              <a:rPr lang="en-US" altLang="zh-CN" sz="1800" dirty="0"/>
              <a:t>(</a:t>
            </a:r>
            <a:r>
              <a:rPr lang="en-US" altLang="zh-CN" sz="1800" dirty="0" err="1"/>
              <a:t>x,y,z</a:t>
            </a:r>
            <a:r>
              <a:rPr lang="en-US" altLang="zh-CN" sz="1800" dirty="0"/>
              <a:t>)</a:t>
            </a:r>
          </a:p>
          <a:p>
            <a:pPr marL="457200" lvl="1" indent="0">
              <a:buNone/>
            </a:pPr>
            <a:r>
              <a:rPr lang="en-US" altLang="zh-CN" sz="1800" dirty="0" err="1"/>
              <a:t>glNormal</a:t>
            </a:r>
            <a:r>
              <a:rPr lang="en-US" altLang="zh-CN" sz="1800" dirty="0"/>
              <a:t>(</a:t>
            </a:r>
            <a:r>
              <a:rPr lang="en-US" altLang="zh-CN" sz="1800" dirty="0" err="1"/>
              <a:t>x,y,z</a:t>
            </a:r>
            <a:r>
              <a:rPr lang="en-US" altLang="zh-CN" sz="1800" dirty="0"/>
              <a:t>)</a:t>
            </a:r>
          </a:p>
          <a:p>
            <a:pPr marL="457200" lvl="1" indent="0">
              <a:buNone/>
            </a:pPr>
            <a:r>
              <a:rPr lang="en-US" altLang="zh-CN" sz="1800" dirty="0" err="1"/>
              <a:t>glTexCoord</a:t>
            </a:r>
            <a:r>
              <a:rPr lang="en-US" altLang="zh-CN" sz="1800" dirty="0"/>
              <a:t>(</a:t>
            </a:r>
            <a:r>
              <a:rPr lang="en-US" altLang="zh-CN" sz="1800" dirty="0" err="1"/>
              <a:t>u,v</a:t>
            </a:r>
            <a:r>
              <a:rPr lang="en-US" altLang="zh-CN" sz="1800" dirty="0"/>
              <a:t>)</a:t>
            </a:r>
          </a:p>
          <a:p>
            <a:pPr marL="457200" lvl="1" indent="0">
              <a:buNone/>
            </a:pPr>
            <a:r>
              <a:rPr lang="en-US" altLang="zh-CN" sz="1800" dirty="0" err="1"/>
              <a:t>glEnd</a:t>
            </a:r>
            <a:r>
              <a:rPr lang="en-US" altLang="zh-CN" sz="1800" dirty="0"/>
              <a:t>()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457200" lvl="1" indent="0">
              <a:buNone/>
            </a:pPr>
            <a:r>
              <a:rPr lang="en-US" altLang="zh-CN" sz="1800" dirty="0"/>
              <a:t>…</a:t>
            </a:r>
            <a:endParaRPr lang="en-US" altLang="zh-CN" sz="2800" dirty="0"/>
          </a:p>
          <a:p>
            <a:r>
              <a:rPr lang="zh-CN" altLang="en-US" dirty="0"/>
              <a:t>可编程渲染管线</a:t>
            </a:r>
            <a:endParaRPr lang="en-US" altLang="zh-CN" dirty="0"/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glUseProgram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()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glBindVertexArray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vao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)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glDrawArray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()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3A8D15-676F-4E10-8D2E-0B312F08C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852" y="588275"/>
            <a:ext cx="3838261" cy="22048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78EB28-96A6-4A07-9F16-155CE40CF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851" y="3244056"/>
            <a:ext cx="3838261" cy="32363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3990F1-153A-444E-A675-7A91CFDA81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67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1575</Words>
  <Application>Microsoft Macintosh PowerPoint</Application>
  <PresentationFormat>宽屏</PresentationFormat>
  <Paragraphs>301</Paragraphs>
  <Slides>22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等线</vt:lpstr>
      <vt:lpstr>等线 Light</vt:lpstr>
      <vt:lpstr>Arial</vt:lpstr>
      <vt:lpstr>Consolas</vt:lpstr>
      <vt:lpstr>Office 主题​​</vt:lpstr>
      <vt:lpstr>现代计算机图形学基础 夏佳志</vt:lpstr>
      <vt:lpstr>Outline</vt:lpstr>
      <vt:lpstr>CPU &amp; GPU (Continued)</vt:lpstr>
      <vt:lpstr>OpenGL Standard</vt:lpstr>
      <vt:lpstr>Programmable Rendering Pipeline</vt:lpstr>
      <vt:lpstr>1. Preparation</vt:lpstr>
      <vt:lpstr>2. Geometry</vt:lpstr>
      <vt:lpstr>3. Rasterization</vt:lpstr>
      <vt:lpstr>Fixed vs  Programmable</vt:lpstr>
      <vt:lpstr>Let's Coding!</vt:lpstr>
      <vt:lpstr>Data(stream) Orient Programming</vt:lpstr>
      <vt:lpstr>Triangle: Vertices Data</vt:lpstr>
      <vt:lpstr>Triangle: Vertex Attribution</vt:lpstr>
      <vt:lpstr>Triangle: Shader Program</vt:lpstr>
      <vt:lpstr>Triangle: Vertex Shader</vt:lpstr>
      <vt:lpstr>Triangle: Clip &amp; Interpolate</vt:lpstr>
      <vt:lpstr>Triangle: Fragment Shader</vt:lpstr>
      <vt:lpstr>Triangle: Draw!</vt:lpstr>
      <vt:lpstr>Summary</vt:lpstr>
      <vt:lpstr>More Triangles</vt:lpstr>
      <vt:lpstr>More Triangles</vt:lpstr>
      <vt:lpstr>Next: 3D World!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现代计算机图形学基础 夏佳志</dc:title>
  <dc:creator>K TSQ</dc:creator>
  <cp:lastModifiedBy>K TSQ</cp:lastModifiedBy>
  <cp:revision>2</cp:revision>
  <dcterms:created xsi:type="dcterms:W3CDTF">2021-10-06T08:48:50Z</dcterms:created>
  <dcterms:modified xsi:type="dcterms:W3CDTF">2021-10-19T02:59:26Z</dcterms:modified>
</cp:coreProperties>
</file>